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 id="2147483673" r:id="rId3"/>
    <p:sldMasterId id="2147483689" r:id="rId4"/>
  </p:sldMasterIdLst>
  <p:notesMasterIdLst>
    <p:notesMasterId r:id="rId17"/>
  </p:notesMasterIdLst>
  <p:sldIdLst>
    <p:sldId id="1173" r:id="rId5"/>
    <p:sldId id="1171" r:id="rId6"/>
    <p:sldId id="1159" r:id="rId7"/>
    <p:sldId id="1169" r:id="rId8"/>
    <p:sldId id="1152" r:id="rId9"/>
    <p:sldId id="1139" r:id="rId10"/>
    <p:sldId id="1150" r:id="rId11"/>
    <p:sldId id="1151" r:id="rId12"/>
    <p:sldId id="1154" r:id="rId13"/>
    <p:sldId id="1167" r:id="rId14"/>
    <p:sldId id="1157" r:id="rId15"/>
    <p:sldId id="11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2263" autoAdjust="0"/>
  </p:normalViewPr>
  <p:slideViewPr>
    <p:cSldViewPr snapToGrid="0">
      <p:cViewPr varScale="1">
        <p:scale>
          <a:sx n="90" d="100"/>
          <a:sy n="90" d="100"/>
        </p:scale>
        <p:origin x="11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F85B0-5862-4593-AE63-2E7B12B21EAD}"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31137-B4FE-4E5D-97F2-D4E1D86562C5}" type="slidenum">
              <a:rPr lang="en-US" smtClean="0"/>
              <a:t>‹#›</a:t>
            </a:fld>
            <a:endParaRPr lang="en-US"/>
          </a:p>
        </p:txBody>
      </p:sp>
    </p:spTree>
    <p:extLst>
      <p:ext uri="{BB962C8B-B14F-4D97-AF65-F5344CB8AC3E}">
        <p14:creationId xmlns:p14="http://schemas.microsoft.com/office/powerpoint/2010/main" val="502941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thank you so much for having me.  My name is Laurie Gerdt and I am one of the Quality and Patient Safety Advisors with the Indiana Hospital Association.  </a:t>
            </a:r>
          </a:p>
          <a:p>
            <a:endParaRPr lang="en-US" dirty="0"/>
          </a:p>
        </p:txBody>
      </p:sp>
      <p:sp>
        <p:nvSpPr>
          <p:cNvPr id="4" name="Slide Number Placeholder 3"/>
          <p:cNvSpPr>
            <a:spLocks noGrp="1"/>
          </p:cNvSpPr>
          <p:nvPr>
            <p:ph type="sldNum" sz="quarter" idx="10"/>
          </p:nvPr>
        </p:nvSpPr>
        <p:spPr/>
        <p:txBody>
          <a:bodyPr/>
          <a:lstStyle/>
          <a:p>
            <a:pPr marL="0" marR="0" lvl="0" indent="0" algn="r" defTabSz="1286219" rtl="0" eaLnBrk="1" fontAlgn="auto" latinLnBrk="0" hangingPunct="1">
              <a:lnSpc>
                <a:spcPct val="100000"/>
              </a:lnSpc>
              <a:spcBef>
                <a:spcPts val="0"/>
              </a:spcBef>
              <a:spcAft>
                <a:spcPts val="0"/>
              </a:spcAft>
              <a:buClrTx/>
              <a:buSzTx/>
              <a:buFontTx/>
              <a:buNone/>
              <a:tabLst/>
              <a:defRPr/>
            </a:pPr>
            <a:fld id="{A364FC0B-7A4B-44EE-A11B-22D3CC58BED3}" type="slidenum">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1286219"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270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A3B8-F39F-4E73-A594-DE4749C835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46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practice this stuff everyday!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A3B8-F39F-4E73-A594-DE4749C835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53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fully aware of the potential eye rolls and sighs that may come along with my presentation.  Presenting on topics that use buzz words like self-care, resilience, mental health, mindfulness, </a:t>
            </a:r>
            <a:r>
              <a:rPr lang="en-US" dirty="0" err="1"/>
              <a:t>etc</a:t>
            </a:r>
            <a:r>
              <a:rPr lang="en-US" dirty="0"/>
              <a:t>……however, overuse of the buzz words does not negate the fact that some of these techniques are scientifically proven to be effective via neuroscience and research.</a:t>
            </a:r>
          </a:p>
        </p:txBody>
      </p:sp>
      <p:sp>
        <p:nvSpPr>
          <p:cNvPr id="4" name="Slide Number Placeholder 3"/>
          <p:cNvSpPr>
            <a:spLocks noGrp="1"/>
          </p:cNvSpPr>
          <p:nvPr>
            <p:ph type="sldNum" sz="quarter" idx="5"/>
          </p:nvPr>
        </p:nvSpPr>
        <p:spPr/>
        <p:txBody>
          <a:bodyPr/>
          <a:lstStyle/>
          <a:p>
            <a:pPr marL="0" marR="0" lvl="0" indent="0" algn="r" defTabSz="936026" rtl="0" eaLnBrk="1" fontAlgn="auto" latinLnBrk="0" hangingPunct="1">
              <a:lnSpc>
                <a:spcPct val="100000"/>
              </a:lnSpc>
              <a:spcBef>
                <a:spcPts val="0"/>
              </a:spcBef>
              <a:spcAft>
                <a:spcPts val="0"/>
              </a:spcAft>
              <a:buClrTx/>
              <a:buSzTx/>
              <a:buFontTx/>
              <a:buNone/>
              <a:tabLst/>
              <a:defRPr/>
            </a:pPr>
            <a:fld id="{ECC3EC44-2B9C-43F1-80B3-3690C3CD3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602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79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my hope is that by the end of my presentation each one of us feel like our minds are more like the image on the right, well-organized, high functioning, bright and energetic.  To get there, we need to be honest with ourselves about our current state.  So let’s spend just a few minutes defining burnout.</a:t>
            </a:r>
          </a:p>
        </p:txBody>
      </p:sp>
      <p:sp>
        <p:nvSpPr>
          <p:cNvPr id="4" name="Slide Number Placeholder 3"/>
          <p:cNvSpPr>
            <a:spLocks noGrp="1"/>
          </p:cNvSpPr>
          <p:nvPr>
            <p:ph type="sldNum" sz="quarter" idx="5"/>
          </p:nvPr>
        </p:nvSpPr>
        <p:spPr/>
        <p:txBody>
          <a:bodyPr/>
          <a:lstStyle/>
          <a:p>
            <a:pPr marL="0" marR="0" lvl="0" indent="0" algn="r" defTabSz="936026" rtl="0" eaLnBrk="1" fontAlgn="auto" latinLnBrk="0" hangingPunct="1">
              <a:lnSpc>
                <a:spcPct val="100000"/>
              </a:lnSpc>
              <a:spcBef>
                <a:spcPts val="0"/>
              </a:spcBef>
              <a:spcAft>
                <a:spcPts val="0"/>
              </a:spcAft>
              <a:buClrTx/>
              <a:buSzTx/>
              <a:buFontTx/>
              <a:buNone/>
              <a:tabLst/>
              <a:defRPr/>
            </a:pPr>
            <a:fld id="{ECC3EC44-2B9C-43F1-80B3-3690C3CD3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602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0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an October 20, 2020 American Hospital Association article, “In 2019, “burnout” was added to the International classification of diseases.  </a:t>
            </a:r>
          </a:p>
          <a:p>
            <a:endParaRPr lang="en-US" dirty="0"/>
          </a:p>
          <a:p>
            <a:r>
              <a:rPr lang="en-US" dirty="0"/>
              <a:t>Christina Maslach, PhD Professor Emeritus, Berkeley has a definition that is used widely and captures what the term burnout is trying to describe.  She cites the symptoms of burnout as frustration, emotional exhaustion, cynicism, inefficacy, and depersonalizing. Or as this image of a vending machine with its’ light broken illustrates “the light inside has broken but we still work”.  Presenteeism </a:t>
            </a:r>
            <a:r>
              <a:rPr lang="en-US"/>
              <a:t>vs absenteeism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58303" rtl="0" eaLnBrk="1" fontAlgn="auto" latinLnBrk="0" hangingPunct="1">
              <a:lnSpc>
                <a:spcPct val="100000"/>
              </a:lnSpc>
              <a:spcBef>
                <a:spcPts val="0"/>
              </a:spcBef>
              <a:spcAft>
                <a:spcPts val="0"/>
              </a:spcAft>
              <a:buClrTx/>
              <a:buSzTx/>
              <a:buFontTx/>
              <a:buNone/>
              <a:tabLst/>
              <a:defRPr/>
            </a:pPr>
            <a:fld id="{ECC3EC44-2B9C-43F1-80B3-3690C3CD3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830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79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Let’s take a minute to reflect on which of those burnout symptoms rises to the top for us? Why this identification is important is because c</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hoosing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words to describe subtle emotions jump-starts your executive brain and calms down your emotional limbic brain.  </a:t>
            </a:r>
            <a:r>
              <a:rPr lang="en-US" dirty="0">
                <a:sym typeface="Wingdings" panose="05000000000000000000" pitchFamily="2" charset="2"/>
              </a:rPr>
              <a:t> Or we can just call this Name It To Tame It – This phrase was coined by author and psychiatrist Dr. Daniel Siegel. Once you notice you are having an emotional reaction or lack thereof, the next step is to name it – whether to yourself or out loud.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anose="05000000000000000000" pitchFamily="2" charset="2"/>
            </a:endParaRPr>
          </a:p>
          <a:p>
            <a:r>
              <a:rPr lang="en-US" dirty="0">
                <a:sym typeface="Wingdings" panose="05000000000000000000" pitchFamily="2" charset="2"/>
              </a:rPr>
              <a:t>So which of these symptoms did you carry in with you today?  Or when you go into a meeting?  Are you the human version of the Frustration Emoji? Are you the Debbie-Downer Cynic? Are you missing the mark, a lot? Inefficacy? Have you gotten to Spock levels of Depersonalization? Are you just plain emotionally exhausted? </a:t>
            </a:r>
          </a:p>
          <a:p>
            <a:r>
              <a:rPr lang="en-US" dirty="0">
                <a:sym typeface="Wingdings" panose="05000000000000000000" pitchFamily="2" charset="2"/>
              </a:rPr>
              <a:t>Pick the associated image from the center of the table or if you are participating virtually, write down which symptom of burnout you identify with the most on  piece of paper. </a:t>
            </a:r>
          </a:p>
          <a:p>
            <a:endParaRPr lang="en-US" dirty="0">
              <a:sym typeface="Wingdings" panose="05000000000000000000" pitchFamily="2" charset="2"/>
            </a:endParaRPr>
          </a:p>
          <a:p>
            <a:r>
              <a:rPr lang="en-US" dirty="0">
                <a:sym typeface="Wingdings" panose="05000000000000000000" pitchFamily="2" charset="2"/>
              </a:rPr>
              <a:t>Now, Which emotions go along with these symptoms of burnout?  </a:t>
            </a:r>
            <a:r>
              <a:rPr lang="en-US" b="1" dirty="0">
                <a:sym typeface="Wingdings" panose="05000000000000000000" pitchFamily="2" charset="2"/>
              </a:rPr>
              <a:t>Ambivalence</a:t>
            </a:r>
            <a:r>
              <a:rPr lang="en-US" dirty="0">
                <a:sym typeface="Wingdings" panose="05000000000000000000" pitchFamily="2" charset="2"/>
              </a:rPr>
              <a:t> or having mixed emotions?  </a:t>
            </a:r>
            <a:r>
              <a:rPr lang="en-US" b="1" dirty="0">
                <a:sym typeface="Wingdings" panose="05000000000000000000" pitchFamily="2" charset="2"/>
              </a:rPr>
              <a:t>Apathetic</a:t>
            </a:r>
            <a:r>
              <a:rPr lang="en-US" dirty="0">
                <a:sym typeface="Wingdings" panose="05000000000000000000" pitchFamily="2" charset="2"/>
              </a:rPr>
              <a:t> or just not caring anymore, almost numb?  </a:t>
            </a:r>
            <a:r>
              <a:rPr lang="en-US" b="1" dirty="0">
                <a:sym typeface="Wingdings" panose="05000000000000000000" pitchFamily="2" charset="2"/>
              </a:rPr>
              <a:t>Helpless</a:t>
            </a:r>
            <a:r>
              <a:rPr lang="en-US" dirty="0">
                <a:sym typeface="Wingdings" panose="05000000000000000000" pitchFamily="2" charset="2"/>
              </a:rPr>
              <a:t>, or even feeling incapacitated or incompetent, like you can’t get anything done?  Or are you feeling </a:t>
            </a:r>
            <a:r>
              <a:rPr lang="en-US" b="1" dirty="0">
                <a:sym typeface="Wingdings" panose="05000000000000000000" pitchFamily="2" charset="2"/>
              </a:rPr>
              <a:t>hopeless</a:t>
            </a:r>
            <a:r>
              <a:rPr lang="en-US" dirty="0">
                <a:sym typeface="Wingdings" panose="05000000000000000000" pitchFamily="2" charset="2"/>
              </a:rPr>
              <a:t>, not being able to see any light at the end of the tunnel, so why bother?  What about </a:t>
            </a:r>
            <a:r>
              <a:rPr lang="en-US" b="1" dirty="0">
                <a:sym typeface="Wingdings" panose="05000000000000000000" pitchFamily="2" charset="2"/>
              </a:rPr>
              <a:t>anxious</a:t>
            </a:r>
            <a:r>
              <a:rPr lang="en-US" dirty="0">
                <a:sym typeface="Wingdings" panose="05000000000000000000" pitchFamily="2" charset="2"/>
              </a:rPr>
              <a:t>, that extreme uneasiness of the mind or even a brooding fear? Notice I did not use the common more simplistic emotion words of sad, mad, and scared.  That is because we really need to identify those subtle, complex, and POWERFUL emotions that drive our behaviors. That is what engages our executive brain to calm down that emotional limbic part of our brains……neuroscience, not making this up!</a:t>
            </a:r>
          </a:p>
          <a:p>
            <a:endParaRPr lang="en-US" dirty="0">
              <a:sym typeface="Wingdings" panose="05000000000000000000" pitchFamily="2" charset="2"/>
            </a:endParaRPr>
          </a:p>
          <a:p>
            <a:r>
              <a:rPr lang="en-US" dirty="0">
                <a:sym typeface="Wingdings" panose="05000000000000000000" pitchFamily="2" charset="2"/>
              </a:rPr>
              <a:t>Now take that piece of paper with the image of your associated burnout symptom, flip it over and write which emotion, any of the ones I said or any other complex emotion you experience when feeling burned out, on the back of that piece of paper.  For those in the virtual space, simply write down the emotion next to the symptom of burnout you already wrote down.  You all just Named it to Tame it.  Keep these on hand, I am going to reference back to them here in a little bit.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1013145" rtl="0" eaLnBrk="1" fontAlgn="auto" latinLnBrk="0" hangingPunct="1">
              <a:lnSpc>
                <a:spcPct val="100000"/>
              </a:lnSpc>
              <a:spcBef>
                <a:spcPts val="0"/>
              </a:spcBef>
              <a:spcAft>
                <a:spcPts val="0"/>
              </a:spcAft>
              <a:buClrTx/>
              <a:buSzTx/>
              <a:buFontTx/>
              <a:buNone/>
              <a:tabLst/>
              <a:defRPr/>
            </a:pPr>
            <a:fld id="{788B9687-1FA2-4BEE-B38E-7F6A55F5939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1314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512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now that we have talked about the buzz word of burnout.  Let’s talk about another buzz word…..mindfulness.  I would like to take a minute to move us from the identification stage to the learning phase by focusing on what we can control and what we cannot control.  Are we Mind Full or Mindful…….Mind FULL is messy, sad, overwhelming, unproductive, not good. Mindful on the other hand is calm, productive, and nice – like eating a warm chocolate chip cookie.</a:t>
            </a:r>
          </a:p>
          <a:p>
            <a:endParaRPr lang="en-US" dirty="0"/>
          </a:p>
          <a:p>
            <a:r>
              <a:rPr lang="en-US" dirty="0"/>
              <a:t>Mind FULL is future focused whereas being mindful is ‘now’ focused. Mind FULL adds two items to your to-do list for each one you check off. Mindfulness lets you enjoy one moment, task or event at a time.</a:t>
            </a:r>
          </a:p>
          <a:p>
            <a:endParaRPr lang="en-US" dirty="0"/>
          </a:p>
          <a:p>
            <a:r>
              <a:rPr lang="en-US" dirty="0"/>
              <a:t>You may be asking yourself, “Why is a full mind bad?” Generally someone with a lot on their plate is praised for having it ‘all together.’ The always on-the-go busybody is seen as a person of talent, a dynamo, or a high achiever but is that the truth? If we could hover quietly over the busybody for a day what would we see? True accomplishment, or empty tasks? If the latter, discontentment stirs inside causing the busybody to want to fill himself with more to do or think about, causing more chaos in his mind.</a:t>
            </a:r>
          </a:p>
          <a:p>
            <a:endParaRPr lang="en-US" dirty="0"/>
          </a:p>
          <a:p>
            <a:r>
              <a:rPr lang="en-US" dirty="0"/>
              <a:t>If this is an unhealthy practice then why do we continue on this path? </a:t>
            </a:r>
          </a:p>
          <a:p>
            <a:r>
              <a:rPr lang="en-US" dirty="0"/>
              <a:t>1. Fear:  FOMO or wanting to have our fingers in every pie so to speak.</a:t>
            </a:r>
          </a:p>
          <a:p>
            <a:endParaRPr lang="en-US" dirty="0"/>
          </a:p>
          <a:p>
            <a:r>
              <a:rPr lang="en-US" dirty="0"/>
              <a:t>2. Unawareness:  For those unfamiliar with self-awareness, mindfulness is a foreign concept. Those unaware to mindfulness might say, “Is that some sort of buddha thing?” or “I’m not good at meditating.” They have not a clue because it’s just not part of their programming. Those in this category can have the greatest awakening when they realize this state of being is available at any moment.</a:t>
            </a:r>
          </a:p>
          <a:p>
            <a:endParaRPr lang="en-US" dirty="0"/>
          </a:p>
          <a:p>
            <a:r>
              <a:rPr lang="en-US" dirty="0"/>
              <a:t>3. Doubt:  The third category of full minded folks knows mindfulness is out there, but they believe they can’t have it. It’s for someone else who isn’t as busy as they are. </a:t>
            </a:r>
          </a:p>
          <a:p>
            <a:pPr marL="175531" indent="-175531">
              <a:buFont typeface="Arial" panose="020B0604020202020204" pitchFamily="34" charset="0"/>
              <a:buChar char="•"/>
            </a:pPr>
            <a:r>
              <a:rPr lang="en-US" dirty="0"/>
              <a:t>I tried to relax before and it didn’t work</a:t>
            </a:r>
          </a:p>
          <a:p>
            <a:pPr marL="175531" indent="-175531">
              <a:buFont typeface="Arial" panose="020B0604020202020204" pitchFamily="34" charset="0"/>
              <a:buChar char="•"/>
            </a:pPr>
            <a:r>
              <a:rPr lang="en-US" dirty="0"/>
              <a:t>I can’t stop and enjoy this, I’m too busy</a:t>
            </a:r>
          </a:p>
          <a:p>
            <a:pPr marL="175531" indent="-175531">
              <a:buFont typeface="Arial" panose="020B0604020202020204" pitchFamily="34" charset="0"/>
              <a:buChar char="•"/>
            </a:pPr>
            <a:r>
              <a:rPr lang="en-US" dirty="0"/>
              <a:t>So-n-so is doing more than I am so I have to catch up</a:t>
            </a:r>
          </a:p>
          <a:p>
            <a:pPr marL="175531" indent="-175531">
              <a:buFont typeface="Arial" panose="020B0604020202020204" pitchFamily="34" charset="0"/>
              <a:buChar char="•"/>
            </a:pPr>
            <a:r>
              <a:rPr lang="en-US" dirty="0"/>
              <a:t>I’ll sleep when I’m dead</a:t>
            </a:r>
          </a:p>
          <a:p>
            <a:pPr marL="175531" indent="-175531">
              <a:buFont typeface="Arial" panose="020B0604020202020204" pitchFamily="34" charset="0"/>
              <a:buChar char="•"/>
            </a:pPr>
            <a:r>
              <a:rPr lang="en-US" dirty="0"/>
              <a:t>I feel anxious when I’m not busy</a:t>
            </a:r>
          </a:p>
          <a:p>
            <a:pPr marL="175531" indent="-175531">
              <a:buFont typeface="Arial" panose="020B0604020202020204" pitchFamily="34" charset="0"/>
              <a:buChar char="•"/>
            </a:pPr>
            <a:r>
              <a:rPr lang="en-US" dirty="0"/>
              <a:t>People will think I’m lazy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A3B8-F39F-4E73-A594-DE4749C835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64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don’t take it from me, then let me introduce you to Dr. John </a:t>
            </a:r>
            <a:r>
              <a:rPr lang="en-US" dirty="0" err="1"/>
              <a:t>Boockvar</a:t>
            </a:r>
            <a:r>
              <a:rPr lang="en-US" dirty="0"/>
              <a:t>, a neurosurgeon at Lenox Hill in New York who practices this type of mindfulness before every surgery although he calls it </a:t>
            </a:r>
            <a:r>
              <a:rPr lang="en-US" dirty="0" err="1"/>
              <a:t>Gritflowness</a:t>
            </a:r>
            <a:r>
              <a:rPr lang="en-US" dirty="0"/>
              <a:t>………</a:t>
            </a:r>
            <a:r>
              <a:rPr lang="en-US" b="1" dirty="0"/>
              <a:t>Grit </a:t>
            </a:r>
            <a:r>
              <a:rPr lang="en-US" dirty="0"/>
              <a:t>is the tenacity and passion that one brings in the pursuit of long-term goals. Research has consistently demonstrated that grit is a strong independent predictor of sustained career satisfaction and achievement. FLOW = complete concentration, during which the highly challenging task at hand feels effortlessly completed.  </a:t>
            </a:r>
            <a:r>
              <a:rPr lang="en-US" b="1" dirty="0"/>
              <a:t>Flow </a:t>
            </a:r>
            <a:r>
              <a:rPr lang="en-US" dirty="0"/>
              <a:t>states may be found in the operating room or classroom and any activity, such as playing sports. This requires being able to assume a focused mental state in which one is unaware of the distractions. Setting aside the chaos is important in all aspects of life in order to continue achieving challenging goals. </a:t>
            </a:r>
            <a:r>
              <a:rPr lang="en-US" b="1" dirty="0"/>
              <a:t>Mindfulness</a:t>
            </a:r>
            <a:r>
              <a:rPr lang="en-US" dirty="0"/>
              <a:t> maintains one’s alertness and attention, filtering the constant stream of potential distractions. Not only does mindfulness have psychological benefits, but neuroimaging studies have also shown that mindfulness can engage mechanisms of neural plasticity. In one study, MRI images of participants who practiced mindfulness for eight weeks showed an increase in gray matter density in brain regions implicated in learning, memory and emotion.3 Another study showed that those who practiced mindfulness had decreased amygdala activation in response to emotional stimuli….remember the Name it to Tame it?  Neuroscience back at it again! , which suggests that people who meditate can have more regulated reactions to fear and stress.</a:t>
            </a:r>
          </a:p>
        </p:txBody>
      </p:sp>
      <p:sp>
        <p:nvSpPr>
          <p:cNvPr id="4" name="Slide Number Placeholder 3"/>
          <p:cNvSpPr>
            <a:spLocks noGrp="1"/>
          </p:cNvSpPr>
          <p:nvPr>
            <p:ph type="sldNum" sz="quarter" idx="5"/>
          </p:nvPr>
        </p:nvSpPr>
        <p:spPr/>
        <p:txBody>
          <a:bodyPr/>
          <a:lstStyle/>
          <a:p>
            <a:pPr marL="0" marR="0" lvl="0" indent="0" algn="r" defTabSz="958303" rtl="0" eaLnBrk="1" fontAlgn="auto" latinLnBrk="0" hangingPunct="1">
              <a:lnSpc>
                <a:spcPct val="100000"/>
              </a:lnSpc>
              <a:spcBef>
                <a:spcPts val="0"/>
              </a:spcBef>
              <a:spcAft>
                <a:spcPts val="0"/>
              </a:spcAft>
              <a:buClrTx/>
              <a:buSzTx/>
              <a:buFontTx/>
              <a:buNone/>
              <a:tabLst/>
              <a:defRPr/>
            </a:pPr>
            <a:fld id="{ECC3EC44-2B9C-43F1-80B3-3690C3CD3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830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094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practice…..</a:t>
            </a:r>
          </a:p>
          <a:p>
            <a:r>
              <a:rPr lang="en-US" dirty="0"/>
              <a:t>Grab whatever drink you have or imagine your favorite drink if you do not currently have something to sip:  coffee, water, for me it is a McDonald’s diet coke</a:t>
            </a:r>
          </a:p>
          <a:p>
            <a:r>
              <a:rPr lang="en-US" dirty="0"/>
              <a:t>Next, Think of that complex emotion we identified earlier.  Think of a situation that evokes that emotion, maybe something stressful occurred this past week?  For me, I am always anxious before presenting in public and I begin to feel like an imposter or not really competent enough to be up here presenting to you all.</a:t>
            </a:r>
          </a:p>
          <a:p>
            <a:endParaRPr lang="en-US" dirty="0"/>
          </a:p>
          <a:p>
            <a:r>
              <a:rPr lang="en-US" dirty="0"/>
              <a:t>Now, I want you to hold your drink in your hands.  Is it warm and cozy on your hands?  Is it cool and refreshing in your grasp?  What does the cup feel like, is it a water bottle that has that nice indentation where it is easy to hold?</a:t>
            </a:r>
          </a:p>
          <a:p>
            <a:endParaRPr lang="en-US" dirty="0"/>
          </a:p>
          <a:p>
            <a:r>
              <a:rPr lang="en-US" dirty="0"/>
              <a:t>Next, does your drink have a scent?  Did you add any flavored creamer in your coffee?  If it is water, do you notice any other smells around you, maybe you put lotion on your hands or you can smell your aftershave?</a:t>
            </a:r>
          </a:p>
          <a:p>
            <a:endParaRPr lang="en-US" dirty="0"/>
          </a:p>
          <a:p>
            <a:r>
              <a:rPr lang="en-US" dirty="0"/>
              <a:t>Now close your eyes and I want you to take a sip of your drink but do not swallow immediately.  Take a minute to savor the flavor and  the feel of the liquid in your mouth and on your tongue.  I can feel those carbonated bubbles in my mouth or the smoothness of the coffee or the burst of cool from a water.  Now you can swallow.</a:t>
            </a:r>
          </a:p>
          <a:p>
            <a:endParaRPr lang="en-US" dirty="0"/>
          </a:p>
          <a:p>
            <a:r>
              <a:rPr lang="en-US" dirty="0"/>
              <a:t>Now how many of you thought about that complex emotion or stressful event that occurred this past week while paying attention to your drink?  That is mindfulness and it takes a lot of practice and training our brains but it can be done!  It allows ourselves and our brains to slow down for a minute and have some clarity on the present moment which is something we can control.  It is a literal rest from stress. Just like a </a:t>
            </a:r>
            <a:r>
              <a:rPr lang="en-US"/>
              <a:t>rest in-between </a:t>
            </a:r>
            <a:r>
              <a:rPr lang="en-US" dirty="0"/>
              <a:t>sets of </a:t>
            </a:r>
            <a:r>
              <a:rPr lang="en-US"/>
              <a:t>exercise..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A3B8-F39F-4E73-A594-DE4749C835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29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Chair massage</a:t>
            </a:r>
            <a:endParaRPr lang="en-US" dirty="0"/>
          </a:p>
        </p:txBody>
      </p:sp>
      <p:sp>
        <p:nvSpPr>
          <p:cNvPr id="4" name="Slide Number Placeholder 3"/>
          <p:cNvSpPr>
            <a:spLocks noGrp="1"/>
          </p:cNvSpPr>
          <p:nvPr>
            <p:ph type="sldNum" sz="quarter" idx="5"/>
          </p:nvPr>
        </p:nvSpPr>
        <p:spPr/>
        <p:txBody>
          <a:bodyPr/>
          <a:lstStyle/>
          <a:p>
            <a:pPr marL="0" marR="0" lvl="0" indent="0" algn="r" defTabSz="958303" rtl="0" eaLnBrk="1" fontAlgn="auto" latinLnBrk="0" hangingPunct="1">
              <a:lnSpc>
                <a:spcPct val="100000"/>
              </a:lnSpc>
              <a:spcBef>
                <a:spcPts val="0"/>
              </a:spcBef>
              <a:spcAft>
                <a:spcPts val="0"/>
              </a:spcAft>
              <a:buClrTx/>
              <a:buSzTx/>
              <a:buFontTx/>
              <a:buNone/>
              <a:tabLst/>
              <a:defRPr/>
            </a:pPr>
            <a:fld id="{ECC3EC44-2B9C-43F1-80B3-3690C3CD3F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830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88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2E6E-B9A2-4E94-BC50-CA7EDB0BB4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7D2BC-20FC-4746-A4B8-922F1254F2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647404-F9B8-4E0A-B5C7-FE1AB4168FC2}"/>
              </a:ext>
            </a:extLst>
          </p:cNvPr>
          <p:cNvSpPr>
            <a:spLocks noGrp="1"/>
          </p:cNvSpPr>
          <p:nvPr>
            <p:ph type="dt" sz="half" idx="10"/>
          </p:nvPr>
        </p:nvSpPr>
        <p:spPr/>
        <p:txBody>
          <a:bodyPr/>
          <a:lstStyle/>
          <a:p>
            <a:fld id="{47AB4CF5-0194-4A29-82CD-740E4288CC91}" type="datetime1">
              <a:rPr lang="en-US" smtClean="0"/>
              <a:t>7/28/2022</a:t>
            </a:fld>
            <a:endParaRPr lang="en-US" dirty="0"/>
          </a:p>
        </p:txBody>
      </p:sp>
      <p:sp>
        <p:nvSpPr>
          <p:cNvPr id="5" name="Footer Placeholder 4">
            <a:extLst>
              <a:ext uri="{FF2B5EF4-FFF2-40B4-BE49-F238E27FC236}">
                <a16:creationId xmlns:a16="http://schemas.microsoft.com/office/drawing/2014/main" id="{3701FD5B-98F1-4AB6-B915-2833B83D82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F16E01-A360-4750-8A88-38E34AC36EE5}"/>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401630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E908-00D3-4DB7-B307-011ED0D587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A7D72-D97B-4174-AD94-FEAD1218004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E69B4-276C-46DD-903A-DBD739DF54CF}"/>
              </a:ext>
            </a:extLst>
          </p:cNvPr>
          <p:cNvSpPr>
            <a:spLocks noGrp="1"/>
          </p:cNvSpPr>
          <p:nvPr>
            <p:ph type="dt" sz="half" idx="10"/>
          </p:nvPr>
        </p:nvSpPr>
        <p:spPr/>
        <p:txBody>
          <a:bodyPr/>
          <a:lstStyle/>
          <a:p>
            <a:fld id="{14EC0EE1-7C25-4A7C-B1D5-BC60CFE4FAF5}" type="datetime1">
              <a:rPr lang="en-US" smtClean="0"/>
              <a:t>7/28/2022</a:t>
            </a:fld>
            <a:endParaRPr lang="en-US" dirty="0"/>
          </a:p>
        </p:txBody>
      </p:sp>
      <p:sp>
        <p:nvSpPr>
          <p:cNvPr id="5" name="Footer Placeholder 4">
            <a:extLst>
              <a:ext uri="{FF2B5EF4-FFF2-40B4-BE49-F238E27FC236}">
                <a16:creationId xmlns:a16="http://schemas.microsoft.com/office/drawing/2014/main" id="{11E6EB1B-5D85-47E4-8BA1-AC96E743D8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3F45D1-A0C8-49B6-B2B8-716FDBD0C545}"/>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3630477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940F39-1DB7-4C73-A080-3EC7104876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0E60B9-21A0-421D-9C5E-78ED12AD66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36B07-37DA-4D61-BAAA-20C0D548DD2F}"/>
              </a:ext>
            </a:extLst>
          </p:cNvPr>
          <p:cNvSpPr>
            <a:spLocks noGrp="1"/>
          </p:cNvSpPr>
          <p:nvPr>
            <p:ph type="dt" sz="half" idx="10"/>
          </p:nvPr>
        </p:nvSpPr>
        <p:spPr/>
        <p:txBody>
          <a:bodyPr/>
          <a:lstStyle/>
          <a:p>
            <a:fld id="{1BEED626-172F-400A-8577-55DA684C6958}" type="datetime1">
              <a:rPr lang="en-US" smtClean="0"/>
              <a:t>7/28/2022</a:t>
            </a:fld>
            <a:endParaRPr lang="en-US" dirty="0"/>
          </a:p>
        </p:txBody>
      </p:sp>
      <p:sp>
        <p:nvSpPr>
          <p:cNvPr id="5" name="Footer Placeholder 4">
            <a:extLst>
              <a:ext uri="{FF2B5EF4-FFF2-40B4-BE49-F238E27FC236}">
                <a16:creationId xmlns:a16="http://schemas.microsoft.com/office/drawing/2014/main" id="{84619887-9B92-40E6-BEF9-E326EF6992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EF4C7A-A4F4-4BF3-8B63-3E656A047A08}"/>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153221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01">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a:r>
              <a:rPr lang="en-US" sz="2400" dirty="0">
                <a:solidFill>
                  <a:prstClr val="white"/>
                </a:solidFill>
              </a:rPr>
              <a:t>w</a:t>
            </a:r>
          </a:p>
        </p:txBody>
      </p:sp>
      <p:pic>
        <p:nvPicPr>
          <p:cNvPr id="3" name="Picture 2" descr="IPSC_Powerpoint_Background-1.pd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82317" y="2551266"/>
            <a:ext cx="10498667" cy="1506065"/>
          </a:xfrm>
        </p:spPr>
        <p:txBody>
          <a:bodyPr>
            <a:noAutofit/>
          </a:bodyPr>
          <a:lstStyle>
            <a:lvl1pPr algn="ctr">
              <a:defRPr sz="4800" b="0" i="0" baseline="0">
                <a:latin typeface="Calibri Light"/>
                <a:cs typeface="Calibri Light"/>
              </a:defRPr>
            </a:lvl1pPr>
          </a:lstStyle>
          <a:p>
            <a:r>
              <a:rPr lang="en-US"/>
              <a:t>Click to edit Master title style</a:t>
            </a:r>
            <a:endParaRPr lang="en-US" dirty="0"/>
          </a:p>
        </p:txBody>
      </p:sp>
      <p:sp>
        <p:nvSpPr>
          <p:cNvPr id="6" name="Subtitle 2"/>
          <p:cNvSpPr>
            <a:spLocks noGrp="1"/>
          </p:cNvSpPr>
          <p:nvPr>
            <p:ph type="subTitle" idx="1"/>
          </p:nvPr>
        </p:nvSpPr>
        <p:spPr>
          <a:xfrm>
            <a:off x="882316" y="4197429"/>
            <a:ext cx="10498669" cy="659063"/>
          </a:xfrm>
        </p:spPr>
        <p:txBody>
          <a:bodyPr>
            <a:normAutofit/>
          </a:bodyPr>
          <a:lstStyle>
            <a:lvl1pPr marL="0" indent="0" algn="ctr">
              <a:buNone/>
              <a:defRPr sz="2400" b="1" i="1">
                <a:solidFill>
                  <a:srgbClr val="F7AA12"/>
                </a:solidFill>
                <a:latin typeface="Calibri"/>
                <a:cs typeface="Calibri"/>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73703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15FDCD-1111-A147-819C-0216A55DA10B}"/>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A9CE82-0C7E-884B-87A5-DF818AEA93D8}"/>
              </a:ext>
            </a:extLst>
          </p:cNvPr>
          <p:cNvSpPr/>
          <p:nvPr userDrawn="1"/>
        </p:nvSpPr>
        <p:spPr>
          <a:xfrm>
            <a:off x="3727269" y="228600"/>
            <a:ext cx="8229599" cy="6400800"/>
          </a:xfrm>
          <a:prstGeom prst="rect">
            <a:avLst/>
          </a:prstGeom>
          <a:solidFill>
            <a:srgbClr val="0D62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88823" y="2054241"/>
            <a:ext cx="7192161" cy="1506065"/>
          </a:xfrm>
        </p:spPr>
        <p:txBody>
          <a:bodyPr>
            <a:noAutofit/>
          </a:bodyPr>
          <a:lstStyle>
            <a:lvl1pPr algn="l">
              <a:lnSpc>
                <a:spcPts val="4800"/>
              </a:lnSpc>
              <a:defRPr sz="4800" b="0" i="0" baseline="0">
                <a:solidFill>
                  <a:schemeClr val="bg1"/>
                </a:solidFill>
                <a:latin typeface="Whitney Medium" pitchFamily="2" charset="0"/>
                <a:cs typeface="Calibri Light"/>
              </a:defRPr>
            </a:lvl1pPr>
          </a:lstStyle>
          <a:p>
            <a:r>
              <a:rPr lang="en-US" dirty="0"/>
              <a:t>Click to edit Master title style</a:t>
            </a:r>
          </a:p>
        </p:txBody>
      </p:sp>
      <p:sp>
        <p:nvSpPr>
          <p:cNvPr id="6" name="Subtitle 2"/>
          <p:cNvSpPr>
            <a:spLocks noGrp="1"/>
          </p:cNvSpPr>
          <p:nvPr>
            <p:ph type="subTitle" idx="1"/>
          </p:nvPr>
        </p:nvSpPr>
        <p:spPr>
          <a:xfrm>
            <a:off x="4188823" y="3700405"/>
            <a:ext cx="7192162" cy="659063"/>
          </a:xfrm>
        </p:spPr>
        <p:txBody>
          <a:bodyPr>
            <a:normAutofit/>
          </a:bodyPr>
          <a:lstStyle>
            <a:lvl1pPr marL="0" indent="0" algn="l">
              <a:buNone/>
              <a:defRPr sz="1800" b="0" i="0">
                <a:solidFill>
                  <a:srgbClr val="95D8EC"/>
                </a:solidFill>
                <a:latin typeface="Whitney Book" pitchFamily="2" charset="0"/>
                <a:cs typeface="Calibri"/>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dirty="0"/>
              <a:t>Click to edit Master subtitle style</a:t>
            </a:r>
          </a:p>
        </p:txBody>
      </p:sp>
      <p:pic>
        <p:nvPicPr>
          <p:cNvPr id="7" name="Picture 6">
            <a:extLst>
              <a:ext uri="{FF2B5EF4-FFF2-40B4-BE49-F238E27FC236}">
                <a16:creationId xmlns:a16="http://schemas.microsoft.com/office/drawing/2014/main" id="{5C55C954-82A4-5144-B773-1BF39BD045CB}"/>
              </a:ext>
            </a:extLst>
          </p:cNvPr>
          <p:cNvPicPr>
            <a:picLocks noChangeAspect="1"/>
          </p:cNvPicPr>
          <p:nvPr userDrawn="1"/>
        </p:nvPicPr>
        <p:blipFill>
          <a:blip r:embed="rId2"/>
          <a:stretch>
            <a:fillRect/>
          </a:stretch>
        </p:blipFill>
        <p:spPr>
          <a:xfrm>
            <a:off x="762559" y="2464563"/>
            <a:ext cx="2202151" cy="685419"/>
          </a:xfrm>
          <a:prstGeom prst="rect">
            <a:avLst/>
          </a:prstGeom>
        </p:spPr>
      </p:pic>
    </p:spTree>
    <p:extLst>
      <p:ext uri="{BB962C8B-B14F-4D97-AF65-F5344CB8AC3E}">
        <p14:creationId xmlns:p14="http://schemas.microsoft.com/office/powerpoint/2010/main" val="2873250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01">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a:t>
            </a:r>
          </a:p>
        </p:txBody>
      </p:sp>
      <p:pic>
        <p:nvPicPr>
          <p:cNvPr id="3" name="Picture 2" descr="IPSC_Powerpoint_Background-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82317" y="2551266"/>
            <a:ext cx="10498667" cy="1506065"/>
          </a:xfrm>
        </p:spPr>
        <p:txBody>
          <a:bodyPr>
            <a:noAutofit/>
          </a:bodyPr>
          <a:lstStyle>
            <a:lvl1pPr algn="ctr">
              <a:defRPr sz="4800" b="0" i="0" baseline="0">
                <a:latin typeface="Calibri Light"/>
                <a:cs typeface="Calibri Light"/>
              </a:defRPr>
            </a:lvl1pPr>
          </a:lstStyle>
          <a:p>
            <a:r>
              <a:rPr lang="en-US"/>
              <a:t>Click to edit Master title style</a:t>
            </a:r>
            <a:endParaRPr lang="en-US" dirty="0"/>
          </a:p>
        </p:txBody>
      </p:sp>
      <p:sp>
        <p:nvSpPr>
          <p:cNvPr id="6" name="Subtitle 2"/>
          <p:cNvSpPr>
            <a:spLocks noGrp="1"/>
          </p:cNvSpPr>
          <p:nvPr>
            <p:ph type="subTitle" idx="1"/>
          </p:nvPr>
        </p:nvSpPr>
        <p:spPr>
          <a:xfrm>
            <a:off x="882316" y="4197429"/>
            <a:ext cx="10498669" cy="659063"/>
          </a:xfrm>
        </p:spPr>
        <p:txBody>
          <a:bodyPr>
            <a:normAutofit/>
          </a:bodyPr>
          <a:lstStyle>
            <a:lvl1pPr marL="0" indent="0" algn="ctr">
              <a:buNone/>
              <a:defRPr sz="2400" b="1" i="1">
                <a:solidFill>
                  <a:srgbClr val="F7AA12"/>
                </a:solidFill>
                <a:latin typeface="Calibri"/>
                <a:cs typeface="Calibri"/>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29871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02">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4000">
                <a:solidFill>
                  <a:srgbClr val="F7AA1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9671B0-29C5-47A5-AF53-FC941712890E}" type="datetime1">
              <a:rPr lang="en-US" smtClean="0"/>
              <a:t>7/28/2022</a:t>
            </a:fld>
            <a:endParaRPr lang="en-US" dirty="0"/>
          </a:p>
        </p:txBody>
      </p:sp>
      <p:sp>
        <p:nvSpPr>
          <p:cNvPr id="6" name="Slide Number Placeholder 5"/>
          <p:cNvSpPr>
            <a:spLocks noGrp="1"/>
          </p:cNvSpPr>
          <p:nvPr>
            <p:ph type="sldNum" sz="quarter" idx="12"/>
          </p:nvPr>
        </p:nvSpPr>
        <p:spPr/>
        <p:txBody>
          <a:bodyPr/>
          <a:lstStyle/>
          <a:p>
            <a:fld id="{D7B67666-E13D-4620-A705-6F47805D7A53}" type="slidenum">
              <a:rPr lang="en-US" smtClean="0"/>
              <a:t>‹#›</a:t>
            </a:fld>
            <a:endParaRPr lang="en-US" dirty="0"/>
          </a:p>
        </p:txBody>
      </p:sp>
    </p:spTree>
    <p:extLst>
      <p:ext uri="{BB962C8B-B14F-4D97-AF65-F5344CB8AC3E}">
        <p14:creationId xmlns:p14="http://schemas.microsoft.com/office/powerpoint/2010/main" val="3324465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01">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a:t>
            </a:r>
          </a:p>
        </p:txBody>
      </p:sp>
      <p:pic>
        <p:nvPicPr>
          <p:cNvPr id="9" name="Picture 8" descr="IPSC_Powerpoint_Background-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2"/>
          <p:cNvSpPr>
            <a:spLocks noGrp="1"/>
          </p:cNvSpPr>
          <p:nvPr>
            <p:ph type="body" idx="1"/>
          </p:nvPr>
        </p:nvSpPr>
        <p:spPr>
          <a:xfrm>
            <a:off x="1012887" y="2354871"/>
            <a:ext cx="10363200" cy="1500187"/>
          </a:xfrm>
        </p:spPr>
        <p:txBody>
          <a:bodyPr anchor="b"/>
          <a:lstStyle>
            <a:lvl1pPr marL="0" indent="0">
              <a:buNone/>
              <a:defRPr sz="2667">
                <a:solidFill>
                  <a:srgbClr val="F7AA1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
        <p:nvSpPr>
          <p:cNvPr id="14" name="Text Placeholder 2"/>
          <p:cNvSpPr>
            <a:spLocks noGrp="1"/>
          </p:cNvSpPr>
          <p:nvPr>
            <p:ph type="body" idx="12"/>
          </p:nvPr>
        </p:nvSpPr>
        <p:spPr>
          <a:xfrm>
            <a:off x="1012887" y="3864782"/>
            <a:ext cx="10363200" cy="1119513"/>
          </a:xfrm>
        </p:spPr>
        <p:txBody>
          <a:bodyPr anchor="b">
            <a:normAutofit/>
          </a:bodyPr>
          <a:lstStyle>
            <a:lvl1pPr marL="0" indent="0">
              <a:buNone/>
              <a:defRPr sz="5333" b="0" i="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1428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02">
    <p:spTree>
      <p:nvGrpSpPr>
        <p:cNvPr id="1" name=""/>
        <p:cNvGrpSpPr/>
        <p:nvPr/>
      </p:nvGrpSpPr>
      <p:grpSpPr>
        <a:xfrm>
          <a:off x="0" y="0"/>
          <a:ext cx="0" cy="0"/>
          <a:chOff x="0" y="0"/>
          <a:chExt cx="0" cy="0"/>
        </a:xfrm>
      </p:grpSpPr>
      <p:sp>
        <p:nvSpPr>
          <p:cNvPr id="2" name="Title 1"/>
          <p:cNvSpPr>
            <a:spLocks noGrp="1"/>
          </p:cNvSpPr>
          <p:nvPr>
            <p:ph type="title"/>
          </p:nvPr>
        </p:nvSpPr>
        <p:spPr>
          <a:xfrm>
            <a:off x="963084" y="3725864"/>
            <a:ext cx="10363200" cy="1362075"/>
          </a:xfrm>
        </p:spPr>
        <p:txBody>
          <a:bodyPr anchor="t"/>
          <a:lstStyle>
            <a:lvl1pPr algn="l">
              <a:defRPr sz="5333" b="0" cap="none"/>
            </a:lvl1pPr>
          </a:lstStyle>
          <a:p>
            <a:r>
              <a:rPr lang="en-US"/>
              <a:t>Click to edit Master title style</a:t>
            </a:r>
            <a:endParaRPr lang="en-US" dirty="0"/>
          </a:p>
        </p:txBody>
      </p:sp>
      <p:sp>
        <p:nvSpPr>
          <p:cNvPr id="3" name="Text Placeholder 2"/>
          <p:cNvSpPr>
            <a:spLocks noGrp="1"/>
          </p:cNvSpPr>
          <p:nvPr>
            <p:ph type="body" idx="1"/>
          </p:nvPr>
        </p:nvSpPr>
        <p:spPr>
          <a:xfrm>
            <a:off x="963084" y="2225676"/>
            <a:ext cx="10363200" cy="1500187"/>
          </a:xfrm>
        </p:spPr>
        <p:txBody>
          <a:bodyPr anchor="b"/>
          <a:lstStyle>
            <a:lvl1pPr marL="0" indent="0">
              <a:buNone/>
              <a:defRPr sz="2667">
                <a:solidFill>
                  <a:srgbClr val="F7AA1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60761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01">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a:t>
            </a:r>
          </a:p>
        </p:txBody>
      </p:sp>
      <p:pic>
        <p:nvPicPr>
          <p:cNvPr id="8" name="Picture 7" descr="IPSC_Powerpoint_Background-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634618" y="3133384"/>
            <a:ext cx="9220645" cy="1016528"/>
          </a:xfrm>
        </p:spPr>
        <p:txBody>
          <a:bodyPr/>
          <a:lstStyle/>
          <a:p>
            <a:r>
              <a:rPr lang="en-US"/>
              <a:t>Click to edit Master title style</a:t>
            </a:r>
            <a:endParaRPr lang="en-US" dirty="0"/>
          </a:p>
        </p:txBody>
      </p:sp>
    </p:spTree>
    <p:extLst>
      <p:ext uri="{BB962C8B-B14F-4D97-AF65-F5344CB8AC3E}">
        <p14:creationId xmlns:p14="http://schemas.microsoft.com/office/powerpoint/2010/main" val="4199589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274900-5C5F-4FB9-BC7C-6D2ABD9D5760}" type="datetime1">
              <a:rPr lang="en-US" smtClean="0"/>
              <a:t>7/28/2022</a:t>
            </a:fld>
            <a:endParaRPr lang="en-US" dirty="0"/>
          </a:p>
        </p:txBody>
      </p:sp>
      <p:sp>
        <p:nvSpPr>
          <p:cNvPr id="5" name="Slide Number Placeholder 4"/>
          <p:cNvSpPr>
            <a:spLocks noGrp="1"/>
          </p:cNvSpPr>
          <p:nvPr>
            <p:ph type="sldNum" sz="quarter" idx="12"/>
          </p:nvPr>
        </p:nvSpPr>
        <p:spPr/>
        <p:txBody>
          <a:bodyPr/>
          <a:lstStyle/>
          <a:p>
            <a:fld id="{D7B67666-E13D-4620-A705-6F47805D7A53}" type="slidenum">
              <a:rPr lang="en-US" smtClean="0"/>
              <a:t>‹#›</a:t>
            </a:fld>
            <a:endParaRPr lang="en-US" dirty="0"/>
          </a:p>
        </p:txBody>
      </p:sp>
    </p:spTree>
    <p:extLst>
      <p:ext uri="{BB962C8B-B14F-4D97-AF65-F5344CB8AC3E}">
        <p14:creationId xmlns:p14="http://schemas.microsoft.com/office/powerpoint/2010/main" val="46075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DE72-7C8C-4C75-A3E3-FE378FF80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CB1148-EDFF-42A0-9DDC-9F7D8E0634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FFF4C-0312-48A0-AB3C-D18152442F71}"/>
              </a:ext>
            </a:extLst>
          </p:cNvPr>
          <p:cNvSpPr>
            <a:spLocks noGrp="1"/>
          </p:cNvSpPr>
          <p:nvPr>
            <p:ph type="dt" sz="half" idx="10"/>
          </p:nvPr>
        </p:nvSpPr>
        <p:spPr/>
        <p:txBody>
          <a:bodyPr/>
          <a:lstStyle/>
          <a:p>
            <a:fld id="{8845DBB1-9E95-4ED7-A135-771769340C8C}" type="datetime1">
              <a:rPr lang="en-US" smtClean="0"/>
              <a:t>7/28/2022</a:t>
            </a:fld>
            <a:endParaRPr lang="en-US" dirty="0"/>
          </a:p>
        </p:txBody>
      </p:sp>
      <p:sp>
        <p:nvSpPr>
          <p:cNvPr id="5" name="Footer Placeholder 4">
            <a:extLst>
              <a:ext uri="{FF2B5EF4-FFF2-40B4-BE49-F238E27FC236}">
                <a16:creationId xmlns:a16="http://schemas.microsoft.com/office/drawing/2014/main" id="{7DD3E419-030C-4582-B25D-7CBD998F00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F3BB7C-EA06-4A5F-8D8F-642D1B2B09AF}"/>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966803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28EECD-90B8-43DA-A648-384A4D6B5490}" type="datetime1">
              <a:rPr lang="en-US" smtClean="0"/>
              <a:t>7/28/2022</a:t>
            </a:fld>
            <a:endParaRPr lang="en-US" dirty="0"/>
          </a:p>
        </p:txBody>
      </p:sp>
      <p:sp>
        <p:nvSpPr>
          <p:cNvPr id="6" name="Slide Number Placeholder 5"/>
          <p:cNvSpPr>
            <a:spLocks noGrp="1"/>
          </p:cNvSpPr>
          <p:nvPr>
            <p:ph type="sldNum" sz="quarter" idx="12"/>
          </p:nvPr>
        </p:nvSpPr>
        <p:spPr/>
        <p:txBody>
          <a:bodyPr/>
          <a:lstStyle/>
          <a:p>
            <a:fld id="{D7B67666-E13D-4620-A705-6F47805D7A53}" type="slidenum">
              <a:rPr lang="en-US" smtClean="0"/>
              <a:t>‹#›</a:t>
            </a:fld>
            <a:endParaRPr lang="en-US" dirty="0"/>
          </a:p>
        </p:txBody>
      </p:sp>
    </p:spTree>
    <p:extLst>
      <p:ext uri="{BB962C8B-B14F-4D97-AF65-F5344CB8AC3E}">
        <p14:creationId xmlns:p14="http://schemas.microsoft.com/office/powerpoint/2010/main" val="3481214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9299"/>
            <a:ext cx="5384800" cy="430654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9299"/>
            <a:ext cx="5384800" cy="430654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3A7EB0-DB48-457F-9E4F-46083605AF06}" type="datetime1">
              <a:rPr lang="en-US" smtClean="0"/>
              <a:t>7/28/2022</a:t>
            </a:fld>
            <a:endParaRPr lang="en-US" dirty="0"/>
          </a:p>
        </p:txBody>
      </p:sp>
      <p:sp>
        <p:nvSpPr>
          <p:cNvPr id="7" name="Slide Number Placeholder 6"/>
          <p:cNvSpPr>
            <a:spLocks noGrp="1"/>
          </p:cNvSpPr>
          <p:nvPr>
            <p:ph type="sldNum" sz="quarter" idx="12"/>
          </p:nvPr>
        </p:nvSpPr>
        <p:spPr/>
        <p:txBody>
          <a:bodyPr/>
          <a:lstStyle/>
          <a:p>
            <a:fld id="{D7B67666-E13D-4620-A705-6F47805D7A53}" type="slidenum">
              <a:rPr lang="en-US" smtClean="0"/>
              <a:t>‹#›</a:t>
            </a:fld>
            <a:endParaRPr lang="en-US" dirty="0"/>
          </a:p>
        </p:txBody>
      </p:sp>
    </p:spTree>
    <p:extLst>
      <p:ext uri="{BB962C8B-B14F-4D97-AF65-F5344CB8AC3E}">
        <p14:creationId xmlns:p14="http://schemas.microsoft.com/office/powerpoint/2010/main" val="247468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14017"/>
            <a:ext cx="5386917" cy="62282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453779"/>
            <a:ext cx="5386917" cy="3662144"/>
          </a:xfrm>
        </p:spPr>
        <p:txBody>
          <a:bodyPr/>
          <a:lstStyle>
            <a:lvl1pPr>
              <a:defRPr sz="3200" b="0" i="0">
                <a:solidFill>
                  <a:srgbClr val="000000"/>
                </a:solidFill>
              </a:defRPr>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814017"/>
            <a:ext cx="5389033" cy="62282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9" y="2453779"/>
            <a:ext cx="5389033" cy="3662144"/>
          </a:xfrm>
        </p:spPr>
        <p:txBody>
          <a:bodyPr/>
          <a:lstStyle>
            <a:lvl1pPr>
              <a:defRPr sz="3200" b="0" i="0">
                <a:solidFill>
                  <a:schemeClr val="tx1"/>
                </a:solidFill>
              </a:defRPr>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C64E2B-1F95-4D38-88E5-FAD5A5B3BADE}" type="datetime1">
              <a:rPr lang="en-US" smtClean="0"/>
              <a:t>7/28/2022</a:t>
            </a:fld>
            <a:endParaRPr lang="en-US" dirty="0"/>
          </a:p>
        </p:txBody>
      </p:sp>
      <p:sp>
        <p:nvSpPr>
          <p:cNvPr id="9" name="Slide Number Placeholder 8"/>
          <p:cNvSpPr>
            <a:spLocks noGrp="1"/>
          </p:cNvSpPr>
          <p:nvPr>
            <p:ph type="sldNum" sz="quarter" idx="12"/>
          </p:nvPr>
        </p:nvSpPr>
        <p:spPr/>
        <p:txBody>
          <a:bodyPr/>
          <a:lstStyle/>
          <a:p>
            <a:fld id="{D7B67666-E13D-4620-A705-6F47805D7A53}" type="slidenum">
              <a:rPr lang="en-US" smtClean="0"/>
              <a:t>‹#›</a:t>
            </a:fld>
            <a:endParaRPr lang="en-US" dirty="0"/>
          </a:p>
        </p:txBody>
      </p:sp>
    </p:spTree>
    <p:extLst>
      <p:ext uri="{BB962C8B-B14F-4D97-AF65-F5344CB8AC3E}">
        <p14:creationId xmlns:p14="http://schemas.microsoft.com/office/powerpoint/2010/main" val="559844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12191999"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44444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3"/>
            <a:ext cx="4011084" cy="330623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085EAE91-EE11-4047-A9B7-B9D0897BDE89}" type="datetime1">
              <a:rPr lang="en-US" smtClean="0"/>
              <a:t>7/28/2022</a:t>
            </a:fld>
            <a:endParaRPr lang="en-US" dirty="0"/>
          </a:p>
        </p:txBody>
      </p:sp>
      <p:sp>
        <p:nvSpPr>
          <p:cNvPr id="7" name="Slide Number Placeholder 6"/>
          <p:cNvSpPr>
            <a:spLocks noGrp="1"/>
          </p:cNvSpPr>
          <p:nvPr>
            <p:ph type="sldNum" sz="quarter" idx="12"/>
          </p:nvPr>
        </p:nvSpPr>
        <p:spPr/>
        <p:txBody>
          <a:bodyPr/>
          <a:lstStyle/>
          <a:p>
            <a:fld id="{D7B67666-E13D-4620-A705-6F47805D7A53}" type="slidenum">
              <a:rPr lang="en-US" smtClean="0"/>
              <a:t>‹#›</a:t>
            </a:fld>
            <a:endParaRPr lang="en-US" dirty="0"/>
          </a:p>
        </p:txBody>
      </p:sp>
      <p:pic>
        <p:nvPicPr>
          <p:cNvPr id="6" name="Picture 5" descr="IPSC_Powerpoint_Background-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6442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9443" y="171014"/>
            <a:ext cx="7315200" cy="42036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459443" y="1899889"/>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2459443" y="737752"/>
            <a:ext cx="7315200" cy="59699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68F29D18-B003-4E28-BA1F-7DFC7DC83497}" type="datetime1">
              <a:rPr lang="en-US" smtClean="0"/>
              <a:t>7/28/2022</a:t>
            </a:fld>
            <a:endParaRPr lang="en-US" dirty="0"/>
          </a:p>
        </p:txBody>
      </p:sp>
      <p:sp>
        <p:nvSpPr>
          <p:cNvPr id="7" name="Slide Number Placeholder 6"/>
          <p:cNvSpPr>
            <a:spLocks noGrp="1"/>
          </p:cNvSpPr>
          <p:nvPr>
            <p:ph type="sldNum" sz="quarter" idx="12"/>
          </p:nvPr>
        </p:nvSpPr>
        <p:spPr/>
        <p:txBody>
          <a:bodyPr/>
          <a:lstStyle/>
          <a:p>
            <a:fld id="{D7B67666-E13D-4620-A705-6F47805D7A53}" type="slidenum">
              <a:rPr lang="en-US" smtClean="0"/>
              <a:t>‹#›</a:t>
            </a:fld>
            <a:endParaRPr lang="en-US" dirty="0"/>
          </a:p>
        </p:txBody>
      </p:sp>
    </p:spTree>
    <p:extLst>
      <p:ext uri="{BB962C8B-B14F-4D97-AF65-F5344CB8AC3E}">
        <p14:creationId xmlns:p14="http://schemas.microsoft.com/office/powerpoint/2010/main" val="1415549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01">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w</a:t>
            </a:r>
          </a:p>
        </p:txBody>
      </p:sp>
      <p:pic>
        <p:nvPicPr>
          <p:cNvPr id="9" name="Picture 8" descr="IPSC_Powerpoint_Background-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9222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0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AC512-055C-4A30-8A72-C4A3E154C859}" type="datetime1">
              <a:rPr lang="en-US" smtClean="0"/>
              <a:t>7/28/2022</a:t>
            </a:fld>
            <a:endParaRPr lang="en-US" dirty="0"/>
          </a:p>
        </p:txBody>
      </p:sp>
      <p:sp>
        <p:nvSpPr>
          <p:cNvPr id="4" name="Slide Number Placeholder 3"/>
          <p:cNvSpPr>
            <a:spLocks noGrp="1"/>
          </p:cNvSpPr>
          <p:nvPr>
            <p:ph type="sldNum" sz="quarter" idx="12"/>
          </p:nvPr>
        </p:nvSpPr>
        <p:spPr/>
        <p:txBody>
          <a:bodyPr/>
          <a:lstStyle/>
          <a:p>
            <a:fld id="{D7B67666-E13D-4620-A705-6F47805D7A53}" type="slidenum">
              <a:rPr lang="en-US" smtClean="0"/>
              <a:t>‹#›</a:t>
            </a:fld>
            <a:endParaRPr lang="en-US" dirty="0"/>
          </a:p>
        </p:txBody>
      </p:sp>
    </p:spTree>
    <p:extLst>
      <p:ext uri="{BB962C8B-B14F-4D97-AF65-F5344CB8AC3E}">
        <p14:creationId xmlns:p14="http://schemas.microsoft.com/office/powerpoint/2010/main" val="4090704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190D0-253B-4221-9E64-6CE4735221F5}" type="datetime1">
              <a:rPr lang="en-US" smtClean="0"/>
              <a:t>7/28/2022</a:t>
            </a:fld>
            <a:endParaRPr lang="en-US" dirty="0"/>
          </a:p>
        </p:txBody>
      </p:sp>
      <p:sp>
        <p:nvSpPr>
          <p:cNvPr id="6" name="Slide Number Placeholder 5"/>
          <p:cNvSpPr>
            <a:spLocks noGrp="1"/>
          </p:cNvSpPr>
          <p:nvPr>
            <p:ph type="sldNum" sz="quarter" idx="12"/>
          </p:nvPr>
        </p:nvSpPr>
        <p:spPr/>
        <p:txBody>
          <a:bodyPr/>
          <a:lstStyle/>
          <a:p>
            <a:fld id="{D7B67666-E13D-4620-A705-6F47805D7A53}" type="slidenum">
              <a:rPr lang="en-US" smtClean="0"/>
              <a:t>‹#›</a:t>
            </a:fld>
            <a:endParaRPr lang="en-US" dirty="0"/>
          </a:p>
        </p:txBody>
      </p:sp>
    </p:spTree>
    <p:extLst>
      <p:ext uri="{BB962C8B-B14F-4D97-AF65-F5344CB8AC3E}">
        <p14:creationId xmlns:p14="http://schemas.microsoft.com/office/powerpoint/2010/main" val="3236177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842745"/>
            <a:ext cx="2743200" cy="42834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842745"/>
            <a:ext cx="8026400" cy="428341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5FFC17-AA14-4281-B024-90B786D0AD3F}" type="datetime1">
              <a:rPr lang="en-US" smtClean="0"/>
              <a:t>7/28/2022</a:t>
            </a:fld>
            <a:endParaRPr lang="en-US" dirty="0"/>
          </a:p>
        </p:txBody>
      </p:sp>
      <p:sp>
        <p:nvSpPr>
          <p:cNvPr id="6" name="Slide Number Placeholder 5"/>
          <p:cNvSpPr>
            <a:spLocks noGrp="1"/>
          </p:cNvSpPr>
          <p:nvPr>
            <p:ph type="sldNum" sz="quarter" idx="12"/>
          </p:nvPr>
        </p:nvSpPr>
        <p:spPr/>
        <p:txBody>
          <a:bodyPr/>
          <a:lstStyle/>
          <a:p>
            <a:fld id="{D7B67666-E13D-4620-A705-6F47805D7A53}" type="slidenum">
              <a:rPr lang="en-US" smtClean="0"/>
              <a:t>‹#›</a:t>
            </a:fld>
            <a:endParaRPr lang="en-US" dirty="0"/>
          </a:p>
        </p:txBody>
      </p:sp>
    </p:spTree>
    <p:extLst>
      <p:ext uri="{BB962C8B-B14F-4D97-AF65-F5344CB8AC3E}">
        <p14:creationId xmlns:p14="http://schemas.microsoft.com/office/powerpoint/2010/main" val="3275503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01">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a:r>
              <a:rPr lang="en-US" sz="2400" dirty="0">
                <a:solidFill>
                  <a:prstClr val="white"/>
                </a:solidFill>
              </a:rPr>
              <a:t>w</a:t>
            </a:r>
          </a:p>
        </p:txBody>
      </p:sp>
      <p:pic>
        <p:nvPicPr>
          <p:cNvPr id="3" name="Picture 2" descr="IPSC_Powerpoint_Background-1.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82317" y="2551266"/>
            <a:ext cx="10498667" cy="1506065"/>
          </a:xfrm>
        </p:spPr>
        <p:txBody>
          <a:bodyPr>
            <a:noAutofit/>
          </a:bodyPr>
          <a:lstStyle>
            <a:lvl1pPr algn="ctr">
              <a:defRPr sz="4800" b="0" i="0" baseline="0">
                <a:latin typeface="Calibri Light"/>
                <a:cs typeface="Calibri Light"/>
              </a:defRPr>
            </a:lvl1pPr>
          </a:lstStyle>
          <a:p>
            <a:r>
              <a:rPr lang="en-US"/>
              <a:t>Click to edit Master title style</a:t>
            </a:r>
            <a:endParaRPr lang="en-US" dirty="0"/>
          </a:p>
        </p:txBody>
      </p:sp>
      <p:sp>
        <p:nvSpPr>
          <p:cNvPr id="6" name="Subtitle 2"/>
          <p:cNvSpPr>
            <a:spLocks noGrp="1"/>
          </p:cNvSpPr>
          <p:nvPr>
            <p:ph type="subTitle" idx="1"/>
          </p:nvPr>
        </p:nvSpPr>
        <p:spPr>
          <a:xfrm>
            <a:off x="882316" y="4197429"/>
            <a:ext cx="10498669" cy="659063"/>
          </a:xfrm>
        </p:spPr>
        <p:txBody>
          <a:bodyPr>
            <a:normAutofit/>
          </a:bodyPr>
          <a:lstStyle>
            <a:lvl1pPr marL="0" indent="0" algn="ctr">
              <a:buNone/>
              <a:defRPr sz="2400" b="1" i="1">
                <a:solidFill>
                  <a:srgbClr val="F7AA12"/>
                </a:solidFill>
                <a:latin typeface="Calibri"/>
                <a:cs typeface="Calibri"/>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909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EA14E-F401-499A-B2A6-1A95DF74F0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E4AA58-5F58-477A-9507-34DE113FEC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7E88A0-1536-4AEA-9B46-3A7CCD18CD44}"/>
              </a:ext>
            </a:extLst>
          </p:cNvPr>
          <p:cNvSpPr>
            <a:spLocks noGrp="1"/>
          </p:cNvSpPr>
          <p:nvPr>
            <p:ph type="dt" sz="half" idx="10"/>
          </p:nvPr>
        </p:nvSpPr>
        <p:spPr/>
        <p:txBody>
          <a:bodyPr/>
          <a:lstStyle/>
          <a:p>
            <a:fld id="{9CF161F9-0699-4197-AB6F-2101E6218B04}" type="datetime1">
              <a:rPr lang="en-US" smtClean="0"/>
              <a:t>7/28/2022</a:t>
            </a:fld>
            <a:endParaRPr lang="en-US" dirty="0"/>
          </a:p>
        </p:txBody>
      </p:sp>
      <p:sp>
        <p:nvSpPr>
          <p:cNvPr id="5" name="Footer Placeholder 4">
            <a:extLst>
              <a:ext uri="{FF2B5EF4-FFF2-40B4-BE49-F238E27FC236}">
                <a16:creationId xmlns:a16="http://schemas.microsoft.com/office/drawing/2014/main" id="{22E2E1B0-FC7D-41BD-91C0-C5D9E77694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3DF5C6-01BD-4105-8570-62C0C87E383A}"/>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1012146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02">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4000">
                <a:solidFill>
                  <a:srgbClr val="F7AA1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0BA325-B192-4E86-9033-2BE60EDBD8C8}" type="datetime1">
              <a:rPr lang="en-US" smtClean="0">
                <a:solidFill>
                  <a:prstClr val="black">
                    <a:tint val="75000"/>
                  </a:prstClr>
                </a:solidFill>
              </a:rPr>
              <a:t>7/28/2022</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1123997-4C51-7B40-AA7B-028107A2D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6589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01">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a:r>
              <a:rPr lang="en-US" sz="2400" dirty="0">
                <a:solidFill>
                  <a:prstClr val="white"/>
                </a:solidFill>
              </a:rPr>
              <a:t>w</a:t>
            </a:r>
          </a:p>
        </p:txBody>
      </p:sp>
      <p:pic>
        <p:nvPicPr>
          <p:cNvPr id="9" name="Picture 8" descr="IPSC_Powerpoint_Background-1.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2"/>
          <p:cNvSpPr>
            <a:spLocks noGrp="1"/>
          </p:cNvSpPr>
          <p:nvPr>
            <p:ph type="body" idx="1"/>
          </p:nvPr>
        </p:nvSpPr>
        <p:spPr>
          <a:xfrm>
            <a:off x="1012887" y="2354871"/>
            <a:ext cx="10363200" cy="1500187"/>
          </a:xfrm>
        </p:spPr>
        <p:txBody>
          <a:bodyPr anchor="b"/>
          <a:lstStyle>
            <a:lvl1pPr marL="0" indent="0">
              <a:buNone/>
              <a:defRPr sz="2667">
                <a:solidFill>
                  <a:srgbClr val="F7AA1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14" name="Text Placeholder 2"/>
          <p:cNvSpPr>
            <a:spLocks noGrp="1"/>
          </p:cNvSpPr>
          <p:nvPr>
            <p:ph type="body" idx="12"/>
          </p:nvPr>
        </p:nvSpPr>
        <p:spPr>
          <a:xfrm>
            <a:off x="1012887" y="3864782"/>
            <a:ext cx="10363200" cy="1119513"/>
          </a:xfrm>
        </p:spPr>
        <p:txBody>
          <a:bodyPr anchor="b">
            <a:normAutofit/>
          </a:bodyPr>
          <a:lstStyle>
            <a:lvl1pPr marL="0" indent="0">
              <a:buNone/>
              <a:defRPr sz="5333" b="0" i="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3097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02">
    <p:spTree>
      <p:nvGrpSpPr>
        <p:cNvPr id="1" name=""/>
        <p:cNvGrpSpPr/>
        <p:nvPr/>
      </p:nvGrpSpPr>
      <p:grpSpPr>
        <a:xfrm>
          <a:off x="0" y="0"/>
          <a:ext cx="0" cy="0"/>
          <a:chOff x="0" y="0"/>
          <a:chExt cx="0" cy="0"/>
        </a:xfrm>
      </p:grpSpPr>
      <p:sp>
        <p:nvSpPr>
          <p:cNvPr id="2" name="Title 1"/>
          <p:cNvSpPr>
            <a:spLocks noGrp="1"/>
          </p:cNvSpPr>
          <p:nvPr>
            <p:ph type="title"/>
          </p:nvPr>
        </p:nvSpPr>
        <p:spPr>
          <a:xfrm>
            <a:off x="963084" y="3725864"/>
            <a:ext cx="10363200" cy="1362075"/>
          </a:xfrm>
        </p:spPr>
        <p:txBody>
          <a:bodyPr anchor="t"/>
          <a:lstStyle>
            <a:lvl1pPr algn="l">
              <a:defRPr sz="5333" b="0" cap="none"/>
            </a:lvl1pPr>
          </a:lstStyle>
          <a:p>
            <a:r>
              <a:rPr lang="en-US"/>
              <a:t>Click to edit Master title style</a:t>
            </a:r>
            <a:endParaRPr lang="en-US" dirty="0"/>
          </a:p>
        </p:txBody>
      </p:sp>
      <p:sp>
        <p:nvSpPr>
          <p:cNvPr id="3" name="Text Placeholder 2"/>
          <p:cNvSpPr>
            <a:spLocks noGrp="1"/>
          </p:cNvSpPr>
          <p:nvPr>
            <p:ph type="body" idx="1"/>
          </p:nvPr>
        </p:nvSpPr>
        <p:spPr>
          <a:xfrm>
            <a:off x="963084" y="2225676"/>
            <a:ext cx="10363200" cy="1500187"/>
          </a:xfrm>
        </p:spPr>
        <p:txBody>
          <a:bodyPr anchor="b"/>
          <a:lstStyle>
            <a:lvl1pPr marL="0" indent="0">
              <a:buNone/>
              <a:defRPr sz="2667">
                <a:solidFill>
                  <a:srgbClr val="F7AA1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6903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0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a:r>
              <a:rPr lang="en-US" sz="2400" dirty="0">
                <a:solidFill>
                  <a:prstClr val="white"/>
                </a:solidFill>
              </a:rPr>
              <a:t>w</a:t>
            </a:r>
          </a:p>
        </p:txBody>
      </p:sp>
      <p:pic>
        <p:nvPicPr>
          <p:cNvPr id="8" name="Picture 7" descr="IPSC_Powerpoint_Background-1.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634618" y="3133384"/>
            <a:ext cx="9220645" cy="1016528"/>
          </a:xfrm>
        </p:spPr>
        <p:txBody>
          <a:bodyPr/>
          <a:lstStyle/>
          <a:p>
            <a:r>
              <a:rPr lang="en-US"/>
              <a:t>Click to edit Master title style</a:t>
            </a:r>
            <a:endParaRPr lang="en-US" dirty="0"/>
          </a:p>
        </p:txBody>
      </p:sp>
    </p:spTree>
    <p:extLst>
      <p:ext uri="{BB962C8B-B14F-4D97-AF65-F5344CB8AC3E}">
        <p14:creationId xmlns:p14="http://schemas.microsoft.com/office/powerpoint/2010/main" val="1795707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0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90A907-0A72-4DB9-B398-68273B86DC7E}" type="datetime1">
              <a:rPr lang="en-US" smtClean="0">
                <a:solidFill>
                  <a:prstClr val="black">
                    <a:tint val="75000"/>
                  </a:prstClr>
                </a:solidFill>
              </a:rPr>
              <a:t>7/28/2022</a:t>
            </a:fld>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1123997-4C51-7B40-AA7B-028107A2D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9826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3B7789-5ADE-4A96-8819-A58B095F3AAE}" type="datetime1">
              <a:rPr lang="en-US" smtClean="0">
                <a:solidFill>
                  <a:prstClr val="black">
                    <a:tint val="75000"/>
                  </a:prstClr>
                </a:solidFill>
              </a:rPr>
              <a:t>7/28/2022</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1123997-4C51-7B40-AA7B-028107A2D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27185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9299"/>
            <a:ext cx="5384800" cy="430654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9299"/>
            <a:ext cx="5384800" cy="4306544"/>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4D02F9-8786-4BAA-9461-6B260260BF8F}" type="datetime1">
              <a:rPr lang="en-US" smtClean="0">
                <a:solidFill>
                  <a:prstClr val="black">
                    <a:tint val="75000"/>
                  </a:prstClr>
                </a:solidFill>
              </a:rPr>
              <a:t>7/28/2022</a:t>
            </a:fld>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1123997-4C51-7B40-AA7B-028107A2D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3196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14017"/>
            <a:ext cx="5386917" cy="62282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453779"/>
            <a:ext cx="5386917" cy="3662144"/>
          </a:xfrm>
        </p:spPr>
        <p:txBody>
          <a:bodyPr/>
          <a:lstStyle>
            <a:lvl1pPr>
              <a:defRPr sz="3200" b="0" i="0">
                <a:solidFill>
                  <a:srgbClr val="000000"/>
                </a:solidFill>
              </a:defRPr>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814017"/>
            <a:ext cx="5389033" cy="62282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453779"/>
            <a:ext cx="5389033" cy="3662144"/>
          </a:xfrm>
        </p:spPr>
        <p:txBody>
          <a:bodyPr/>
          <a:lstStyle>
            <a:lvl1pPr>
              <a:defRPr sz="3200" b="0" i="0">
                <a:solidFill>
                  <a:schemeClr val="tx1"/>
                </a:solidFill>
              </a:defRPr>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25CA0C-A36D-46B1-A4EF-1D0E5C001EBF}" type="datetime1">
              <a:rPr lang="en-US" smtClean="0">
                <a:solidFill>
                  <a:prstClr val="black">
                    <a:tint val="75000"/>
                  </a:prstClr>
                </a:solidFill>
              </a:rPr>
              <a:t>7/28/2022</a:t>
            </a:fld>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1123997-4C51-7B40-AA7B-028107A2D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8236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1" y="0"/>
            <a:ext cx="12191999"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a:endParaRPr lang="en-US" sz="2400" dirty="0">
              <a:solidFill>
                <a:prstClr val="white"/>
              </a:solidFill>
            </a:endParaRPr>
          </a:p>
        </p:txBody>
      </p:sp>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44444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435103"/>
            <a:ext cx="4011084" cy="330623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F826E8A-85E5-4539-B17C-2887ECCB8C9F}" type="datetime1">
              <a:rPr lang="en-US" smtClean="0">
                <a:solidFill>
                  <a:prstClr val="black">
                    <a:tint val="75000"/>
                  </a:prstClr>
                </a:solidFill>
              </a:rPr>
              <a:t>7/28/2022</a:t>
            </a:fld>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1123997-4C51-7B40-AA7B-028107A2DA1D}"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IPSC_Powerpoint_Background-3.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0794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9443" y="171014"/>
            <a:ext cx="7315200" cy="42036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459443" y="1899889"/>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p:nvPr>
        </p:nvSpPr>
        <p:spPr>
          <a:xfrm>
            <a:off x="2459443" y="737752"/>
            <a:ext cx="7315200" cy="59699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DC32991-58A8-4413-B4B7-3AC8E47656A7}" type="datetime1">
              <a:rPr lang="en-US" smtClean="0">
                <a:solidFill>
                  <a:prstClr val="black">
                    <a:tint val="75000"/>
                  </a:prstClr>
                </a:solidFill>
              </a:rPr>
              <a:t>7/28/2022</a:t>
            </a:fld>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1123997-4C51-7B40-AA7B-028107A2D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27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4360-C6A0-4E99-BF10-28EDEF74F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4D74A-BEF3-474C-BA3F-ECA5AB3A5D3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6AF22A-8F4E-4646-9E11-9D52FDA82A9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CD4C36-C60F-4D20-A593-16B20ADF2C37}"/>
              </a:ext>
            </a:extLst>
          </p:cNvPr>
          <p:cNvSpPr>
            <a:spLocks noGrp="1"/>
          </p:cNvSpPr>
          <p:nvPr>
            <p:ph type="dt" sz="half" idx="10"/>
          </p:nvPr>
        </p:nvSpPr>
        <p:spPr/>
        <p:txBody>
          <a:bodyPr/>
          <a:lstStyle/>
          <a:p>
            <a:fld id="{EB95942C-4588-4C88-AEB9-13E1C0D5DA5D}" type="datetime1">
              <a:rPr lang="en-US" smtClean="0"/>
              <a:t>7/28/2022</a:t>
            </a:fld>
            <a:endParaRPr lang="en-US" dirty="0"/>
          </a:p>
        </p:txBody>
      </p:sp>
      <p:sp>
        <p:nvSpPr>
          <p:cNvPr id="6" name="Footer Placeholder 5">
            <a:extLst>
              <a:ext uri="{FF2B5EF4-FFF2-40B4-BE49-F238E27FC236}">
                <a16:creationId xmlns:a16="http://schemas.microsoft.com/office/drawing/2014/main" id="{7209D5E6-077C-4D3C-B649-E5F3E2A48C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3EDA2A-4FCD-47FA-B71A-7294D8676DCD}"/>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67992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0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585"/>
            <a:r>
              <a:rPr lang="en-US" sz="2400" dirty="0">
                <a:solidFill>
                  <a:prstClr val="white"/>
                </a:solidFill>
              </a:rPr>
              <a:t>w</a:t>
            </a:r>
          </a:p>
        </p:txBody>
      </p:sp>
      <p:pic>
        <p:nvPicPr>
          <p:cNvPr id="9" name="Picture 8" descr="IPSC_Powerpoint_Background-1.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5639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0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E04DC-C3FB-4A31-9160-537920E63064}" type="datetime1">
              <a:rPr lang="en-US" smtClean="0">
                <a:solidFill>
                  <a:prstClr val="black">
                    <a:tint val="75000"/>
                  </a:prstClr>
                </a:solidFill>
              </a:rPr>
              <a:t>7/28/2022</a:t>
            </a:fld>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1123997-4C51-7B40-AA7B-028107A2D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0077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8123A-E3AD-422E-AE61-21434F92116D}" type="datetime1">
              <a:rPr lang="en-US" smtClean="0">
                <a:solidFill>
                  <a:prstClr val="black">
                    <a:tint val="75000"/>
                  </a:prstClr>
                </a:solidFill>
              </a:rPr>
              <a:t>7/28/2022</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1123997-4C51-7B40-AA7B-028107A2D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439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842745"/>
            <a:ext cx="2743200" cy="428341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842745"/>
            <a:ext cx="8026400" cy="42834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ED85FD-C0AF-4F7E-A149-7EB191C5BA2A}" type="datetime1">
              <a:rPr lang="en-US" smtClean="0">
                <a:solidFill>
                  <a:prstClr val="black">
                    <a:tint val="75000"/>
                  </a:prstClr>
                </a:solidFill>
              </a:rPr>
              <a:t>7/28/2022</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1123997-4C51-7B40-AA7B-028107A2D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9041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7378-F3BE-4E29-82FA-6A7C5F5DC2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31328D-7605-4A30-8713-DE481B0FC7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7C43A8-884D-4DB2-A403-878AFD5402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E3205E-933A-4DD1-8339-567505E9C7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0CF58D-5F33-49F8-A81B-B3233CCB907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F00125-5670-4C99-8E3F-7A134902D7C3}"/>
              </a:ext>
            </a:extLst>
          </p:cNvPr>
          <p:cNvSpPr>
            <a:spLocks noGrp="1"/>
          </p:cNvSpPr>
          <p:nvPr>
            <p:ph type="dt" sz="half" idx="10"/>
          </p:nvPr>
        </p:nvSpPr>
        <p:spPr/>
        <p:txBody>
          <a:bodyPr/>
          <a:lstStyle/>
          <a:p>
            <a:fld id="{DCA520D6-F86B-4A4E-8672-AEFDAECDF0E1}" type="datetime1">
              <a:rPr lang="en-US" smtClean="0"/>
              <a:t>7/28/2022</a:t>
            </a:fld>
            <a:endParaRPr lang="en-US" dirty="0"/>
          </a:p>
        </p:txBody>
      </p:sp>
      <p:sp>
        <p:nvSpPr>
          <p:cNvPr id="8" name="Footer Placeholder 7">
            <a:extLst>
              <a:ext uri="{FF2B5EF4-FFF2-40B4-BE49-F238E27FC236}">
                <a16:creationId xmlns:a16="http://schemas.microsoft.com/office/drawing/2014/main" id="{DF49E370-D153-45D1-AFEE-F1582CD1AA6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C5020C0-0B0D-4136-A60B-A381538529ED}"/>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2316876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8370-9985-49FD-AF51-8675E347E3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C0AF43-88D4-4EA5-BB86-22AC17C0A436}"/>
              </a:ext>
            </a:extLst>
          </p:cNvPr>
          <p:cNvSpPr>
            <a:spLocks noGrp="1"/>
          </p:cNvSpPr>
          <p:nvPr>
            <p:ph type="dt" sz="half" idx="10"/>
          </p:nvPr>
        </p:nvSpPr>
        <p:spPr/>
        <p:txBody>
          <a:bodyPr/>
          <a:lstStyle/>
          <a:p>
            <a:fld id="{F2772722-2786-4199-9D85-92F904ED1415}" type="datetime1">
              <a:rPr lang="en-US" smtClean="0"/>
              <a:t>7/28/2022</a:t>
            </a:fld>
            <a:endParaRPr lang="en-US" dirty="0"/>
          </a:p>
        </p:txBody>
      </p:sp>
      <p:sp>
        <p:nvSpPr>
          <p:cNvPr id="4" name="Footer Placeholder 3">
            <a:extLst>
              <a:ext uri="{FF2B5EF4-FFF2-40B4-BE49-F238E27FC236}">
                <a16:creationId xmlns:a16="http://schemas.microsoft.com/office/drawing/2014/main" id="{463EC4DC-F9E6-4717-BB1F-91A29AC6EF6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8026E0-0EF6-4A42-96D4-B7729B3E2562}"/>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28319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28F125-17B2-4375-AC7A-19DB8F5CF4FA}"/>
              </a:ext>
            </a:extLst>
          </p:cNvPr>
          <p:cNvSpPr>
            <a:spLocks noGrp="1"/>
          </p:cNvSpPr>
          <p:nvPr>
            <p:ph type="dt" sz="half" idx="10"/>
          </p:nvPr>
        </p:nvSpPr>
        <p:spPr/>
        <p:txBody>
          <a:bodyPr/>
          <a:lstStyle/>
          <a:p>
            <a:fld id="{500BEEDE-FA91-4C40-9DAD-1627CAC73137}" type="datetime1">
              <a:rPr lang="en-US" smtClean="0"/>
              <a:t>7/28/2022</a:t>
            </a:fld>
            <a:endParaRPr lang="en-US" dirty="0"/>
          </a:p>
        </p:txBody>
      </p:sp>
      <p:sp>
        <p:nvSpPr>
          <p:cNvPr id="3" name="Footer Placeholder 2">
            <a:extLst>
              <a:ext uri="{FF2B5EF4-FFF2-40B4-BE49-F238E27FC236}">
                <a16:creationId xmlns:a16="http://schemas.microsoft.com/office/drawing/2014/main" id="{D69A5C21-2942-4F6B-9DFC-2B25891D6B8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2C7388D-0880-438A-AF56-64803C18797C}"/>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3198359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94AF-6ED4-4155-B5CE-28301F79B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C1F61-19E8-480F-BE90-D99753600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B53E0-0DAB-46D3-B841-1E5671B28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4B789B-CC1F-40DE-918E-9DCC473868D6}"/>
              </a:ext>
            </a:extLst>
          </p:cNvPr>
          <p:cNvSpPr>
            <a:spLocks noGrp="1"/>
          </p:cNvSpPr>
          <p:nvPr>
            <p:ph type="dt" sz="half" idx="10"/>
          </p:nvPr>
        </p:nvSpPr>
        <p:spPr/>
        <p:txBody>
          <a:bodyPr/>
          <a:lstStyle/>
          <a:p>
            <a:fld id="{E1BDA6CC-6AC9-49D7-BAEC-1753F97FABC0}" type="datetime1">
              <a:rPr lang="en-US" smtClean="0"/>
              <a:t>7/28/2022</a:t>
            </a:fld>
            <a:endParaRPr lang="en-US" dirty="0"/>
          </a:p>
        </p:txBody>
      </p:sp>
      <p:sp>
        <p:nvSpPr>
          <p:cNvPr id="6" name="Footer Placeholder 5">
            <a:extLst>
              <a:ext uri="{FF2B5EF4-FFF2-40B4-BE49-F238E27FC236}">
                <a16:creationId xmlns:a16="http://schemas.microsoft.com/office/drawing/2014/main" id="{AACBB009-A7F5-480D-92CC-7B586EF083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695C98-971D-4B8E-8407-A280CA999AE6}"/>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13618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48E70-A93E-41D6-9960-BE41B4FAF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7AB1BF-D167-4ED2-A907-E6B7BCF4B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7699BDF-8E59-4529-91A0-074880DA3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5FA0CF-4A20-4073-AAF1-3872F979C280}"/>
              </a:ext>
            </a:extLst>
          </p:cNvPr>
          <p:cNvSpPr>
            <a:spLocks noGrp="1"/>
          </p:cNvSpPr>
          <p:nvPr>
            <p:ph type="dt" sz="half" idx="10"/>
          </p:nvPr>
        </p:nvSpPr>
        <p:spPr/>
        <p:txBody>
          <a:bodyPr/>
          <a:lstStyle/>
          <a:p>
            <a:fld id="{D05896BC-996A-4883-A1B2-6D0F39802D22}" type="datetime1">
              <a:rPr lang="en-US" smtClean="0"/>
              <a:t>7/28/2022</a:t>
            </a:fld>
            <a:endParaRPr lang="en-US" dirty="0"/>
          </a:p>
        </p:txBody>
      </p:sp>
      <p:sp>
        <p:nvSpPr>
          <p:cNvPr id="6" name="Footer Placeholder 5">
            <a:extLst>
              <a:ext uri="{FF2B5EF4-FFF2-40B4-BE49-F238E27FC236}">
                <a16:creationId xmlns:a16="http://schemas.microsoft.com/office/drawing/2014/main" id="{6EB7BED6-D6E1-4537-B165-D9DA4C4851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91B745-0A59-4A64-B3B2-FDF104E41869}"/>
              </a:ext>
            </a:extLst>
          </p:cNvPr>
          <p:cNvSpPr>
            <a:spLocks noGrp="1"/>
          </p:cNvSpPr>
          <p:nvPr>
            <p:ph type="sldNum" sz="quarter" idx="12"/>
          </p:nvPr>
        </p:nvSpPr>
        <p:spPr/>
        <p:txBody>
          <a:bodyPr/>
          <a:lstStyle/>
          <a:p>
            <a:fld id="{F76724A4-6831-4C91-A1F4-D29FBF983A88}" type="slidenum">
              <a:rPr lang="en-US" smtClean="0"/>
              <a:t>‹#›</a:t>
            </a:fld>
            <a:endParaRPr lang="en-US" dirty="0"/>
          </a:p>
        </p:txBody>
      </p:sp>
    </p:spTree>
    <p:extLst>
      <p:ext uri="{BB962C8B-B14F-4D97-AF65-F5344CB8AC3E}">
        <p14:creationId xmlns:p14="http://schemas.microsoft.com/office/powerpoint/2010/main" val="35354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emf"/><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3.emf"/><Relationship Id="rId2" Type="http://schemas.openxmlformats.org/officeDocument/2006/relationships/slideLayout" Target="../slideLayouts/slideLayout30.xml"/><Relationship Id="rId16"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56EE9-9A32-44C5-931E-FDC42200E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A52B61-BD15-4B16-8BD5-4EF11F5CD7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2C91B-FFB4-4D16-9FA6-DAAC6BDFF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D72D6-3BC9-44A5-B9DB-AD23DF947F55}" type="datetime1">
              <a:rPr lang="en-US" smtClean="0"/>
              <a:t>7/28/2022</a:t>
            </a:fld>
            <a:endParaRPr lang="en-US" dirty="0"/>
          </a:p>
        </p:txBody>
      </p:sp>
      <p:sp>
        <p:nvSpPr>
          <p:cNvPr id="5" name="Footer Placeholder 4">
            <a:extLst>
              <a:ext uri="{FF2B5EF4-FFF2-40B4-BE49-F238E27FC236}">
                <a16:creationId xmlns:a16="http://schemas.microsoft.com/office/drawing/2014/main" id="{27628A28-9F86-4C4A-A7C8-CC32A38F7C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EA40407-0EB3-4D46-978B-7E39ECBA3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724A4-6831-4C91-A1F4-D29FBF983A88}" type="slidenum">
              <a:rPr lang="en-US" smtClean="0"/>
              <a:t>‹#›</a:t>
            </a:fld>
            <a:endParaRPr lang="en-US" dirty="0"/>
          </a:p>
        </p:txBody>
      </p:sp>
    </p:spTree>
    <p:extLst>
      <p:ext uri="{BB962C8B-B14F-4D97-AF65-F5344CB8AC3E}">
        <p14:creationId xmlns:p14="http://schemas.microsoft.com/office/powerpoint/2010/main" val="36924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015" y="214265"/>
            <a:ext cx="9953325" cy="11103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7014" y="1835900"/>
            <a:ext cx="11431605" cy="4555286"/>
          </a:xfrm>
          <a:prstGeom prst="rect">
            <a:avLst/>
          </a:prstGeom>
        </p:spPr>
        <p:txBody>
          <a:bodyPr vert="horz" lIns="91440" tIns="45720" rIns="91440" bIns="45720" rtlCol="0">
            <a:normAutofit/>
          </a:bodyPr>
          <a:lstStyle/>
          <a:p>
            <a:pPr lvl="0"/>
            <a:r>
              <a:rPr lang="en-US" dirty="0"/>
              <a:t>Click to edit Master text styles</a:t>
            </a:r>
          </a:p>
          <a:p>
            <a:pPr lvl="0"/>
            <a:r>
              <a:rPr lang="en-US" dirty="0"/>
              <a:t>Second level</a:t>
            </a:r>
          </a:p>
          <a:p>
            <a:pPr lvl="2"/>
            <a:r>
              <a:rPr lang="en-US" dirty="0"/>
              <a:t>Third level</a:t>
            </a:r>
          </a:p>
        </p:txBody>
      </p:sp>
      <p:sp>
        <p:nvSpPr>
          <p:cNvPr id="6" name="Slide Number Placeholder 5"/>
          <p:cNvSpPr>
            <a:spLocks noGrp="1"/>
          </p:cNvSpPr>
          <p:nvPr>
            <p:ph type="sldNum" sz="quarter" idx="4"/>
          </p:nvPr>
        </p:nvSpPr>
        <p:spPr>
          <a:xfrm>
            <a:off x="11247534" y="6391186"/>
            <a:ext cx="571085" cy="365125"/>
          </a:xfrm>
          <a:prstGeom prst="rect">
            <a:avLst/>
          </a:prstGeom>
        </p:spPr>
        <p:txBody>
          <a:bodyPr vert="horz" lIns="91440" tIns="45720" rIns="91440" bIns="45720" rtlCol="0" anchor="ctr"/>
          <a:lstStyle>
            <a:lvl1pPr algn="r">
              <a:defRPr sz="1000" b="0" i="0">
                <a:solidFill>
                  <a:srgbClr val="0D629D"/>
                </a:solidFill>
                <a:latin typeface="Whitney Medium" pitchFamily="2" charset="0"/>
              </a:defRPr>
            </a:lvl1pPr>
          </a:lstStyle>
          <a:p>
            <a:fld id="{21123997-4C51-7B40-AA7B-028107A2DA1D}" type="slidenum">
              <a:rPr lang="en-US" smtClean="0"/>
              <a:pPr/>
              <a:t>‹#›</a:t>
            </a:fld>
            <a:endParaRPr lang="en-US" dirty="0"/>
          </a:p>
        </p:txBody>
      </p:sp>
      <p:sp>
        <p:nvSpPr>
          <p:cNvPr id="5" name="Rectangle 4">
            <a:extLst>
              <a:ext uri="{FF2B5EF4-FFF2-40B4-BE49-F238E27FC236}">
                <a16:creationId xmlns:a16="http://schemas.microsoft.com/office/drawing/2014/main" id="{1A441256-89F9-FF47-BF41-5C351E34CCFA}"/>
              </a:ext>
            </a:extLst>
          </p:cNvPr>
          <p:cNvSpPr/>
          <p:nvPr userDrawn="1"/>
        </p:nvSpPr>
        <p:spPr>
          <a:xfrm>
            <a:off x="1" y="1479299"/>
            <a:ext cx="9144000" cy="91440"/>
          </a:xfrm>
          <a:prstGeom prst="rect">
            <a:avLst/>
          </a:prstGeom>
          <a:solidFill>
            <a:srgbClr val="95D8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2DF4B8A-D442-AE45-A9C0-39AD00413E85}"/>
              </a:ext>
            </a:extLst>
          </p:cNvPr>
          <p:cNvSpPr/>
          <p:nvPr userDrawn="1"/>
        </p:nvSpPr>
        <p:spPr>
          <a:xfrm>
            <a:off x="9144001" y="1479299"/>
            <a:ext cx="3047998" cy="91440"/>
          </a:xfrm>
          <a:prstGeom prst="rect">
            <a:avLst/>
          </a:prstGeom>
          <a:solidFill>
            <a:srgbClr val="0177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BF89A4C-C602-0B44-8162-2768428DCE33}"/>
              </a:ext>
            </a:extLst>
          </p:cNvPr>
          <p:cNvPicPr>
            <a:picLocks noChangeAspect="1"/>
          </p:cNvPicPr>
          <p:nvPr userDrawn="1"/>
        </p:nvPicPr>
        <p:blipFill>
          <a:blip r:embed="rId3"/>
          <a:stretch>
            <a:fillRect/>
          </a:stretch>
        </p:blipFill>
        <p:spPr>
          <a:xfrm>
            <a:off x="10668000" y="587530"/>
            <a:ext cx="1168998" cy="363850"/>
          </a:xfrm>
          <a:prstGeom prst="rect">
            <a:avLst/>
          </a:prstGeom>
        </p:spPr>
      </p:pic>
    </p:spTree>
    <p:extLst>
      <p:ext uri="{BB962C8B-B14F-4D97-AF65-F5344CB8AC3E}">
        <p14:creationId xmlns:p14="http://schemas.microsoft.com/office/powerpoint/2010/main" val="2037395912"/>
      </p:ext>
    </p:extLst>
  </p:cSld>
  <p:clrMap bg1="lt1" tx1="dk1" bg2="lt2" tx2="dk2" accent1="accent1" accent2="accent2" accent3="accent3" accent4="accent4" accent5="accent5" accent6="accent6" hlink="hlink" folHlink="folHlink"/>
  <p:sldLayoutIdLst>
    <p:sldLayoutId id="2147483706" r:id="rId1"/>
  </p:sldLayoutIdLst>
  <p:hf sldNum="0" hdr="0" dt="0"/>
  <p:txStyles>
    <p:titleStyle>
      <a:lvl1pPr algn="l" defTabSz="457167" rtl="0" eaLnBrk="1" latinLnBrk="0" hangingPunct="1">
        <a:spcBef>
          <a:spcPct val="0"/>
        </a:spcBef>
        <a:buNone/>
        <a:defRPr sz="4400" b="0" i="0" kern="1200" spc="-140" baseline="0">
          <a:solidFill>
            <a:schemeClr val="tx1"/>
          </a:solidFill>
          <a:latin typeface="Whitney Book" pitchFamily="2" charset="0"/>
          <a:ea typeface="+mj-ea"/>
          <a:cs typeface="Calibri Light"/>
        </a:defRPr>
      </a:lvl1pPr>
    </p:titleStyle>
    <p:bodyStyle>
      <a:lvl1pPr marL="228600" indent="-228600" algn="l" defTabSz="457167" rtl="0" eaLnBrk="1" latinLnBrk="0" hangingPunct="1">
        <a:spcBef>
          <a:spcPts val="0"/>
        </a:spcBef>
        <a:spcAft>
          <a:spcPts val="2400"/>
        </a:spcAft>
        <a:buClr>
          <a:srgbClr val="0D629D"/>
        </a:buClr>
        <a:buFont typeface="Arial"/>
        <a:buChar char="•"/>
        <a:defRPr sz="2800" b="0" i="0" kern="1200" spc="-100" baseline="0">
          <a:solidFill>
            <a:schemeClr val="tx1"/>
          </a:solidFill>
          <a:latin typeface="Whitney Light" pitchFamily="2" charset="0"/>
          <a:ea typeface="+mn-ea"/>
          <a:cs typeface="Calibri Light"/>
        </a:defRPr>
      </a:lvl1pPr>
      <a:lvl2pPr marL="731520" indent="-228600" algn="l" defTabSz="457167" rtl="0" eaLnBrk="1" latinLnBrk="0" hangingPunct="1">
        <a:spcBef>
          <a:spcPts val="0"/>
        </a:spcBef>
        <a:spcAft>
          <a:spcPts val="300"/>
        </a:spcAft>
        <a:buFont typeface="Arial"/>
        <a:buChar char="–"/>
        <a:defRPr sz="2400" b="0" i="0" kern="1200" spc="-80" baseline="0">
          <a:solidFill>
            <a:srgbClr val="0D629D"/>
          </a:solidFill>
          <a:latin typeface="Whitney Light" pitchFamily="2" charset="0"/>
          <a:ea typeface="+mn-ea"/>
          <a:cs typeface="Calibri"/>
        </a:defRPr>
      </a:lvl2pPr>
      <a:lvl3pPr marL="1142914" indent="-137160" algn="l" defTabSz="457167" rtl="0" eaLnBrk="1" latinLnBrk="0" hangingPunct="1">
        <a:spcBef>
          <a:spcPts val="0"/>
        </a:spcBef>
        <a:spcAft>
          <a:spcPts val="300"/>
        </a:spcAft>
        <a:buFont typeface="Arial"/>
        <a:buChar char="•"/>
        <a:defRPr sz="2000" b="0" i="0" kern="1200" spc="-60" baseline="0">
          <a:solidFill>
            <a:schemeClr val="tx1"/>
          </a:solidFill>
          <a:latin typeface="Whitney Light" pitchFamily="2" charset="0"/>
          <a:ea typeface="+mn-ea"/>
          <a:cs typeface="Calibri"/>
        </a:defRPr>
      </a:lvl3pPr>
      <a:lvl4pPr marL="1600080" indent="-228584" algn="l" defTabSz="457167" rtl="0" eaLnBrk="1" latinLnBrk="0" hangingPunct="1">
        <a:spcBef>
          <a:spcPct val="20000"/>
        </a:spcBef>
        <a:buFont typeface="Arial"/>
        <a:buChar char="–"/>
        <a:defRPr sz="2000" b="0" i="0" kern="1200">
          <a:solidFill>
            <a:schemeClr val="tx1"/>
          </a:solidFill>
          <a:latin typeface="+mn-lt"/>
          <a:ea typeface="+mn-ea"/>
          <a:cs typeface="+mn-cs"/>
        </a:defRPr>
      </a:lvl4pPr>
      <a:lvl5pPr marL="2057247" indent="-228584" algn="l" defTabSz="457167" rtl="0" eaLnBrk="1" latinLnBrk="0" hangingPunct="1">
        <a:spcBef>
          <a:spcPct val="20000"/>
        </a:spcBef>
        <a:buFont typeface="Arial"/>
        <a:buChar char="»"/>
        <a:defRPr sz="2000" b="0" i="0" kern="1200">
          <a:solidFill>
            <a:schemeClr val="tx1"/>
          </a:solidFill>
          <a:latin typeface="+mn-lt"/>
          <a:ea typeface="+mn-ea"/>
          <a:cs typeface="+mn-cs"/>
        </a:defRPr>
      </a:lvl5pPr>
      <a:lvl6pPr marL="2514412" indent="-228584" algn="l" defTabSz="457167" rtl="0" eaLnBrk="1" latinLnBrk="0" hangingPunct="1">
        <a:spcBef>
          <a:spcPct val="20000"/>
        </a:spcBef>
        <a:buFont typeface="Arial"/>
        <a:buChar char="•"/>
        <a:defRPr sz="2000" kern="1200">
          <a:solidFill>
            <a:schemeClr val="tx1"/>
          </a:solidFill>
          <a:latin typeface="+mn-lt"/>
          <a:ea typeface="+mn-ea"/>
          <a:cs typeface="+mn-cs"/>
        </a:defRPr>
      </a:lvl6pPr>
      <a:lvl7pPr marL="2971578" indent="-228584" algn="l" defTabSz="457167" rtl="0" eaLnBrk="1" latinLnBrk="0" hangingPunct="1">
        <a:spcBef>
          <a:spcPct val="20000"/>
        </a:spcBef>
        <a:buFont typeface="Arial"/>
        <a:buChar char="•"/>
        <a:defRPr sz="2000" kern="1200">
          <a:solidFill>
            <a:schemeClr val="tx1"/>
          </a:solidFill>
          <a:latin typeface="+mn-lt"/>
          <a:ea typeface="+mn-ea"/>
          <a:cs typeface="+mn-cs"/>
        </a:defRPr>
      </a:lvl7pPr>
      <a:lvl8pPr marL="3428744" indent="-228584" algn="l" defTabSz="457167" rtl="0" eaLnBrk="1" latinLnBrk="0" hangingPunct="1">
        <a:spcBef>
          <a:spcPct val="20000"/>
        </a:spcBef>
        <a:buFont typeface="Arial"/>
        <a:buChar char="•"/>
        <a:defRPr sz="2000" kern="1200">
          <a:solidFill>
            <a:schemeClr val="tx1"/>
          </a:solidFill>
          <a:latin typeface="+mn-lt"/>
          <a:ea typeface="+mn-ea"/>
          <a:cs typeface="+mn-cs"/>
        </a:defRPr>
      </a:lvl8pPr>
      <a:lvl9pPr marL="3885910" indent="-228584" algn="l" defTabSz="4571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7" rtl="0" eaLnBrk="1" latinLnBrk="0" hangingPunct="1">
        <a:defRPr sz="1800" kern="1200">
          <a:solidFill>
            <a:schemeClr val="tx1"/>
          </a:solidFill>
          <a:latin typeface="+mn-lt"/>
          <a:ea typeface="+mn-ea"/>
          <a:cs typeface="+mn-cs"/>
        </a:defRPr>
      </a:lvl1pPr>
      <a:lvl2pPr marL="457167" algn="l" defTabSz="457167" rtl="0" eaLnBrk="1" latinLnBrk="0" hangingPunct="1">
        <a:defRPr sz="1800" kern="1200">
          <a:solidFill>
            <a:schemeClr val="tx1"/>
          </a:solidFill>
          <a:latin typeface="+mn-lt"/>
          <a:ea typeface="+mn-ea"/>
          <a:cs typeface="+mn-cs"/>
        </a:defRPr>
      </a:lvl2pPr>
      <a:lvl3pPr marL="914332" algn="l" defTabSz="457167" rtl="0" eaLnBrk="1" latinLnBrk="0" hangingPunct="1">
        <a:defRPr sz="1800" kern="1200">
          <a:solidFill>
            <a:schemeClr val="tx1"/>
          </a:solidFill>
          <a:latin typeface="+mn-lt"/>
          <a:ea typeface="+mn-ea"/>
          <a:cs typeface="+mn-cs"/>
        </a:defRPr>
      </a:lvl3pPr>
      <a:lvl4pPr marL="1371498" algn="l" defTabSz="457167" rtl="0" eaLnBrk="1" latinLnBrk="0" hangingPunct="1">
        <a:defRPr sz="1800" kern="1200">
          <a:solidFill>
            <a:schemeClr val="tx1"/>
          </a:solidFill>
          <a:latin typeface="+mn-lt"/>
          <a:ea typeface="+mn-ea"/>
          <a:cs typeface="+mn-cs"/>
        </a:defRPr>
      </a:lvl4pPr>
      <a:lvl5pPr marL="1828664" algn="l" defTabSz="457167" rtl="0" eaLnBrk="1" latinLnBrk="0" hangingPunct="1">
        <a:defRPr sz="1800" kern="1200">
          <a:solidFill>
            <a:schemeClr val="tx1"/>
          </a:solidFill>
          <a:latin typeface="+mn-lt"/>
          <a:ea typeface="+mn-ea"/>
          <a:cs typeface="+mn-cs"/>
        </a:defRPr>
      </a:lvl5pPr>
      <a:lvl6pPr marL="2285830" algn="l" defTabSz="457167" rtl="0" eaLnBrk="1" latinLnBrk="0" hangingPunct="1">
        <a:defRPr sz="1800" kern="1200">
          <a:solidFill>
            <a:schemeClr val="tx1"/>
          </a:solidFill>
          <a:latin typeface="+mn-lt"/>
          <a:ea typeface="+mn-ea"/>
          <a:cs typeface="+mn-cs"/>
        </a:defRPr>
      </a:lvl6pPr>
      <a:lvl7pPr marL="2742994" algn="l" defTabSz="457167" rtl="0" eaLnBrk="1" latinLnBrk="0" hangingPunct="1">
        <a:defRPr sz="1800" kern="1200">
          <a:solidFill>
            <a:schemeClr val="tx1"/>
          </a:solidFill>
          <a:latin typeface="+mn-lt"/>
          <a:ea typeface="+mn-ea"/>
          <a:cs typeface="+mn-cs"/>
        </a:defRPr>
      </a:lvl7pPr>
      <a:lvl8pPr marL="3200160" algn="l" defTabSz="457167" rtl="0" eaLnBrk="1" latinLnBrk="0" hangingPunct="1">
        <a:defRPr sz="1800" kern="1200">
          <a:solidFill>
            <a:schemeClr val="tx1"/>
          </a:solidFill>
          <a:latin typeface="+mn-lt"/>
          <a:ea typeface="+mn-ea"/>
          <a:cs typeface="+mn-cs"/>
        </a:defRPr>
      </a:lvl8pPr>
      <a:lvl9pPr marL="3657327" algn="l" defTabSz="45716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IPSC_Powerpoint_Background-2.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609600" y="1955580"/>
            <a:ext cx="10972800" cy="40557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688645" y="6349650"/>
            <a:ext cx="284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fld id="{476D54C5-05E9-427D-A188-0E2D6CD70B99}" type="datetime1">
              <a:rPr lang="en-US" smtClean="0"/>
              <a:t>7/28/2022</a:t>
            </a:fld>
            <a:endParaRPr lang="en-US" dirty="0"/>
          </a:p>
        </p:txBody>
      </p:sp>
      <p:sp>
        <p:nvSpPr>
          <p:cNvPr id="6" name="Slide Number Placeholder 5"/>
          <p:cNvSpPr>
            <a:spLocks noGrp="1"/>
          </p:cNvSpPr>
          <p:nvPr>
            <p:ph type="sldNum" sz="quarter" idx="4"/>
          </p:nvPr>
        </p:nvSpPr>
        <p:spPr>
          <a:xfrm>
            <a:off x="393285"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7B67666-E13D-4620-A705-6F47805D7A53}" type="slidenum">
              <a:rPr lang="en-US" smtClean="0"/>
              <a:t>‹#›</a:t>
            </a:fld>
            <a:endParaRPr lang="en-US" dirty="0"/>
          </a:p>
        </p:txBody>
      </p:sp>
      <p:sp>
        <p:nvSpPr>
          <p:cNvPr id="2" name="Title Placeholder 1"/>
          <p:cNvSpPr>
            <a:spLocks noGrp="1"/>
          </p:cNvSpPr>
          <p:nvPr>
            <p:ph type="title"/>
          </p:nvPr>
        </p:nvSpPr>
        <p:spPr>
          <a:xfrm>
            <a:off x="585136" y="274639"/>
            <a:ext cx="8436569" cy="1016528"/>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1518888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hdr="0" ftr="0" dt="0"/>
  <p:txStyles>
    <p:titleStyle>
      <a:lvl1pPr algn="l" defTabSz="609585" rtl="0" eaLnBrk="1" latinLnBrk="0" hangingPunct="1">
        <a:spcBef>
          <a:spcPct val="0"/>
        </a:spcBef>
        <a:buNone/>
        <a:defRPr sz="5867" b="0" i="0" kern="1200">
          <a:solidFill>
            <a:schemeClr val="tx1"/>
          </a:solidFill>
          <a:latin typeface="Calibri Light"/>
          <a:ea typeface="+mj-ea"/>
          <a:cs typeface="Calibri Light"/>
        </a:defRPr>
      </a:lvl1pPr>
    </p:titleStyle>
    <p:bodyStyle>
      <a:lvl1pPr marL="457189" indent="-457189" algn="l" defTabSz="609585" rtl="0" eaLnBrk="1" latinLnBrk="0" hangingPunct="1">
        <a:spcBef>
          <a:spcPct val="20000"/>
        </a:spcBef>
        <a:buFont typeface="Arial"/>
        <a:buChar char="•"/>
        <a:defRPr sz="4267" b="1" i="1" kern="1200">
          <a:solidFill>
            <a:srgbClr val="F7AA12"/>
          </a:solidFill>
          <a:latin typeface="Calibri Light"/>
          <a:ea typeface="+mn-ea"/>
          <a:cs typeface="Calibri Light"/>
        </a:defRPr>
      </a:lvl1pPr>
      <a:lvl2pPr marL="990575" indent="-380990" algn="l" defTabSz="609585" rtl="0" eaLnBrk="1" latinLnBrk="0" hangingPunct="1">
        <a:spcBef>
          <a:spcPct val="20000"/>
        </a:spcBef>
        <a:buFont typeface="Arial"/>
        <a:buChar char="–"/>
        <a:defRPr sz="3733" b="0" i="0" kern="1200">
          <a:solidFill>
            <a:schemeClr val="tx1"/>
          </a:solidFill>
          <a:latin typeface="Calibri"/>
          <a:ea typeface="+mn-ea"/>
          <a:cs typeface="Calibri"/>
        </a:defRPr>
      </a:lvl2pPr>
      <a:lvl3pPr marL="1523962" indent="-304792" algn="l" defTabSz="609585" rtl="0" eaLnBrk="1" latinLnBrk="0" hangingPunct="1">
        <a:spcBef>
          <a:spcPct val="20000"/>
        </a:spcBef>
        <a:buFont typeface="Arial"/>
        <a:buChar char="•"/>
        <a:defRPr sz="3200" b="0" i="0" kern="1200">
          <a:solidFill>
            <a:schemeClr val="tx1"/>
          </a:solidFill>
          <a:latin typeface="Calibri"/>
          <a:ea typeface="+mn-ea"/>
          <a:cs typeface="Calibri"/>
        </a:defRPr>
      </a:lvl3pPr>
      <a:lvl4pPr marL="2133547" indent="-304792" algn="l" defTabSz="609585" rtl="0" eaLnBrk="1" latinLnBrk="0" hangingPunct="1">
        <a:spcBef>
          <a:spcPct val="20000"/>
        </a:spcBef>
        <a:buFont typeface="Arial"/>
        <a:buChar char="–"/>
        <a:defRPr sz="2667" b="0" i="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b="0" i="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IPSC_Powerpoint_Background-2.pdf"/>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609600" y="1955580"/>
            <a:ext cx="10972800" cy="40557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688645" y="6349650"/>
            <a:ext cx="284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fld id="{B6EB73F3-9EF9-4D9E-9471-5C093775E25B}" type="datetime1">
              <a:rPr lang="en-US" smtClean="0">
                <a:solidFill>
                  <a:prstClr val="black">
                    <a:tint val="75000"/>
                  </a:prstClr>
                </a:solidFill>
              </a:rPr>
              <a:t>7/28/2022</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393285"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21123997-4C51-7B40-AA7B-028107A2DA1D}" type="slidenum">
              <a:rPr lang="en-US" smtClean="0">
                <a:solidFill>
                  <a:prstClr val="black">
                    <a:tint val="75000"/>
                  </a:prstClr>
                </a:solidFill>
              </a:rPr>
              <a:pPr defTabSz="609585"/>
              <a:t>‹#›</a:t>
            </a:fld>
            <a:endParaRPr lang="en-US" dirty="0">
              <a:solidFill>
                <a:prstClr val="black">
                  <a:tint val="75000"/>
                </a:prstClr>
              </a:solidFill>
            </a:endParaRPr>
          </a:p>
        </p:txBody>
      </p:sp>
      <p:sp>
        <p:nvSpPr>
          <p:cNvPr id="2" name="Title Placeholder 1"/>
          <p:cNvSpPr>
            <a:spLocks noGrp="1"/>
          </p:cNvSpPr>
          <p:nvPr>
            <p:ph type="title"/>
          </p:nvPr>
        </p:nvSpPr>
        <p:spPr>
          <a:xfrm>
            <a:off x="585136" y="274639"/>
            <a:ext cx="8436569" cy="1016528"/>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82227047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hf hdr="0" ftr="0" dt="0"/>
  <p:txStyles>
    <p:titleStyle>
      <a:lvl1pPr algn="l" defTabSz="609585" rtl="0" eaLnBrk="1" latinLnBrk="0" hangingPunct="1">
        <a:spcBef>
          <a:spcPct val="0"/>
        </a:spcBef>
        <a:buNone/>
        <a:defRPr sz="5867" b="0" i="0" kern="1200">
          <a:solidFill>
            <a:schemeClr val="tx1"/>
          </a:solidFill>
          <a:latin typeface="Calibri Light"/>
          <a:ea typeface="+mj-ea"/>
          <a:cs typeface="Calibri Light"/>
        </a:defRPr>
      </a:lvl1pPr>
    </p:titleStyle>
    <p:bodyStyle>
      <a:lvl1pPr marL="457189" indent="-457189" algn="l" defTabSz="609585" rtl="0" eaLnBrk="1" latinLnBrk="0" hangingPunct="1">
        <a:spcBef>
          <a:spcPct val="20000"/>
        </a:spcBef>
        <a:buFont typeface="Arial"/>
        <a:buChar char="•"/>
        <a:defRPr sz="4267" b="1" i="1" kern="1200">
          <a:solidFill>
            <a:srgbClr val="F7AA12"/>
          </a:solidFill>
          <a:latin typeface="Calibri Light"/>
          <a:ea typeface="+mn-ea"/>
          <a:cs typeface="Calibri Light"/>
        </a:defRPr>
      </a:lvl1pPr>
      <a:lvl2pPr marL="990575" indent="-380990" algn="l" defTabSz="609585" rtl="0" eaLnBrk="1" latinLnBrk="0" hangingPunct="1">
        <a:spcBef>
          <a:spcPct val="20000"/>
        </a:spcBef>
        <a:buFont typeface="Arial"/>
        <a:buChar char="–"/>
        <a:defRPr sz="3733" b="0" i="0" kern="1200">
          <a:solidFill>
            <a:schemeClr val="tx1"/>
          </a:solidFill>
          <a:latin typeface="Calibri"/>
          <a:ea typeface="+mn-ea"/>
          <a:cs typeface="Calibri"/>
        </a:defRPr>
      </a:lvl2pPr>
      <a:lvl3pPr marL="1523962" indent="-304792" algn="l" defTabSz="609585" rtl="0" eaLnBrk="1" latinLnBrk="0" hangingPunct="1">
        <a:spcBef>
          <a:spcPct val="20000"/>
        </a:spcBef>
        <a:buFont typeface="Arial"/>
        <a:buChar char="•"/>
        <a:defRPr sz="3200" b="0" i="0" kern="1200">
          <a:solidFill>
            <a:schemeClr val="tx1"/>
          </a:solidFill>
          <a:latin typeface="Calibri"/>
          <a:ea typeface="+mn-ea"/>
          <a:cs typeface="Calibri"/>
        </a:defRPr>
      </a:lvl3pPr>
      <a:lvl4pPr marL="2133547" indent="-304792" algn="l" defTabSz="609585" rtl="0" eaLnBrk="1" latinLnBrk="0" hangingPunct="1">
        <a:spcBef>
          <a:spcPct val="20000"/>
        </a:spcBef>
        <a:buFont typeface="Arial"/>
        <a:buChar char="–"/>
        <a:defRPr sz="2667" b="0" i="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b="0" i="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hyperlink" Target="https://worditout.com/word-cloud/3908495" TargetMode="External"/><Relationship Id="rId5" Type="http://schemas.openxmlformats.org/officeDocument/2006/relationships/image" Target="../media/image19.png"/><Relationship Id="rId4" Type="http://schemas.openxmlformats.org/officeDocument/2006/relationships/hyperlink" Target="https://worditout.com/word-cloud/427952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hyperlink" Target="http://www.pngall.com/brain-png" TargetMode="External"/><Relationship Id="rId5" Type="http://schemas.openxmlformats.org/officeDocument/2006/relationships/image" Target="../media/image7.png"/><Relationship Id="rId4" Type="http://schemas.openxmlformats.org/officeDocument/2006/relationships/hyperlink" Target="https://www.peoplematters.in/article/wellness/employee-burnout-will-be-the-biggest-challenge-in-2017-hr-leaders-1480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hyperlink" Target="http://universodecienciaficcion.blogspot.com/2015/05/1966-star-trek-4.html" TargetMode="External"/><Relationship Id="rId3" Type="http://schemas.openxmlformats.org/officeDocument/2006/relationships/image" Target="../media/image9.jpg"/><Relationship Id="rId7" Type="http://schemas.openxmlformats.org/officeDocument/2006/relationships/image" Target="../media/image11.jpg"/><Relationship Id="rId12" Type="http://schemas.openxmlformats.org/officeDocument/2006/relationships/hyperlink" Target="https://jrl5.deviantart.com/art/Exhausted-165165150" TargetMode="Externa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hyperlink" Target="https://www.freepngimg.com/png/37007-angry-emoji" TargetMode="External"/><Relationship Id="rId11" Type="http://schemas.openxmlformats.org/officeDocument/2006/relationships/image" Target="../media/image13.jpg"/><Relationship Id="rId5" Type="http://schemas.openxmlformats.org/officeDocument/2006/relationships/image" Target="../media/image10.png"/><Relationship Id="rId10" Type="http://schemas.openxmlformats.org/officeDocument/2006/relationships/hyperlink" Target="https://www.peoplematters.in/article/leadership/5-signs-that-indicate-an-ineffective-organizational-structure-15554?page=2" TargetMode="External"/><Relationship Id="rId4" Type="http://schemas.openxmlformats.org/officeDocument/2006/relationships/hyperlink" Target="http://mamazilla.blogspot.com/2011/07/friday-dance-debbie-downer-edition.html" TargetMode="External"/><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hyperlink" Target="https://coachcampus.com/coach-portfolios/power-tools/allison-sharpe-mind-full-vs-mindful/#:~:text=Mind%20FULL%20is%20messy%2C%20sad%2C%20overwhelming%2C%20unproductive%2C%20not,future%20focused%20whereas%20being%20mindful%20is%20%E2%80%98now%E2%80%99%20focused."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aansneurosurgeon.org/aansstudent/gritflowness-using-grit-flow-and-mindfulness-to-reduce-stress/"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3F33-2887-91F0-FC55-E89DF5F2A679}"/>
              </a:ext>
            </a:extLst>
          </p:cNvPr>
          <p:cNvSpPr>
            <a:spLocks noGrp="1"/>
          </p:cNvSpPr>
          <p:nvPr>
            <p:ph type="ctrTitle"/>
          </p:nvPr>
        </p:nvSpPr>
        <p:spPr>
          <a:xfrm>
            <a:off x="4188824" y="1953237"/>
            <a:ext cx="7192161" cy="1624624"/>
          </a:xfrm>
        </p:spPr>
        <p:txBody>
          <a:bodyPr/>
          <a:lstStyle/>
          <a:p>
            <a:pPr algn="ctr"/>
            <a:r>
              <a:rPr lang="en-US" dirty="0"/>
              <a:t>Welcome to the </a:t>
            </a:r>
            <a:br>
              <a:rPr lang="en-US" dirty="0"/>
            </a:br>
            <a:r>
              <a:rPr lang="en-US" dirty="0"/>
              <a:t>IHA Administrative Professionals Conference!</a:t>
            </a:r>
          </a:p>
        </p:txBody>
      </p:sp>
      <p:sp>
        <p:nvSpPr>
          <p:cNvPr id="3" name="Subtitle 2">
            <a:extLst>
              <a:ext uri="{FF2B5EF4-FFF2-40B4-BE49-F238E27FC236}">
                <a16:creationId xmlns:a16="http://schemas.microsoft.com/office/drawing/2014/main" id="{516C1374-404A-2CB8-5FCA-D5008C5F216A}"/>
              </a:ext>
            </a:extLst>
          </p:cNvPr>
          <p:cNvSpPr>
            <a:spLocks noGrp="1"/>
          </p:cNvSpPr>
          <p:nvPr>
            <p:ph type="subTitle" idx="1"/>
          </p:nvPr>
        </p:nvSpPr>
        <p:spPr>
          <a:xfrm>
            <a:off x="4188823" y="4072547"/>
            <a:ext cx="7192162" cy="659063"/>
          </a:xfrm>
        </p:spPr>
        <p:txBody>
          <a:bodyPr>
            <a:normAutofit/>
          </a:bodyPr>
          <a:lstStyle/>
          <a:p>
            <a:pPr algn="ctr"/>
            <a:r>
              <a:rPr lang="en-US" sz="3200" b="1" dirty="0"/>
              <a:t>July 29, 2022 </a:t>
            </a:r>
          </a:p>
        </p:txBody>
      </p:sp>
    </p:spTree>
    <p:extLst>
      <p:ext uri="{BB962C8B-B14F-4D97-AF65-F5344CB8AC3E}">
        <p14:creationId xmlns:p14="http://schemas.microsoft.com/office/powerpoint/2010/main" val="1797425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0F6D7D-76AF-4C53-94A2-9C8AF1335297}"/>
              </a:ext>
            </a:extLst>
          </p:cNvPr>
          <p:cNvSpPr txBox="1"/>
          <p:nvPr/>
        </p:nvSpPr>
        <p:spPr>
          <a:xfrm>
            <a:off x="585136" y="274639"/>
            <a:ext cx="8436569" cy="1016528"/>
          </a:xfrm>
          <a:prstGeom prst="rect">
            <a:avLst/>
          </a:prstGeom>
        </p:spPr>
        <p:txBody>
          <a:bodyPr vert="horz" lIns="91440" tIns="45720" rIns="91440" bIns="45720" rtlCol="0" anchor="ctr">
            <a:normAutofit/>
          </a:bodyPr>
          <a:lstStyle/>
          <a:p>
            <a:pPr marL="0" marR="0" lvl="0" indent="0" defTabSz="609585" fontAlgn="auto">
              <a:spcBef>
                <a:spcPct val="0"/>
              </a:spcBef>
              <a:spcAft>
                <a:spcPts val="600"/>
              </a:spcAft>
              <a:buClrTx/>
              <a:buSzTx/>
              <a:tabLst/>
              <a:defRPr/>
            </a:pPr>
            <a:r>
              <a:rPr kumimoji="0" lang="en-US" sz="5867" b="0" i="0" u="none" strike="noStrike" kern="1200" cap="none" spc="0" normalizeH="0" baseline="0" noProof="0" dirty="0">
                <a:ln>
                  <a:noFill/>
                </a:ln>
                <a:effectLst/>
                <a:uLnTx/>
                <a:uFillTx/>
                <a:latin typeface="Calibri Light"/>
                <a:ea typeface="+mj-ea"/>
                <a:cs typeface="Calibri Light"/>
              </a:rPr>
              <a:t>Virtual Hope Box</a:t>
            </a:r>
          </a:p>
        </p:txBody>
      </p:sp>
      <p:sp>
        <p:nvSpPr>
          <p:cNvPr id="10" name="Slide Number Placeholder 4">
            <a:extLst>
              <a:ext uri="{FF2B5EF4-FFF2-40B4-BE49-F238E27FC236}">
                <a16:creationId xmlns:a16="http://schemas.microsoft.com/office/drawing/2014/main" id="{0176E410-A01B-3999-F762-2FCA59454B94}"/>
              </a:ext>
            </a:extLst>
          </p:cNvPr>
          <p:cNvSpPr>
            <a:spLocks noGrp="1"/>
          </p:cNvSpPr>
          <p:nvPr>
            <p:ph type="sldNum" sz="quarter" idx="12"/>
          </p:nvPr>
        </p:nvSpPr>
        <p:spPr>
          <a:xfrm>
            <a:off x="393285" y="6356351"/>
            <a:ext cx="284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B67666-E13D-4620-A705-6F47805D7A53}"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10</a:t>
            </a:fld>
            <a:endParaRPr kumimoji="0" lang="en-US" b="0" i="0" u="none" strike="noStrike" cap="none" spc="0" normalizeH="0" baseline="0" noProof="0">
              <a:ln>
                <a:noFill/>
              </a:ln>
              <a:effectLst/>
              <a:uLnTx/>
              <a:uFillTx/>
            </a:endParaRPr>
          </a:p>
        </p:txBody>
      </p:sp>
      <p:pic>
        <p:nvPicPr>
          <p:cNvPr id="3" name="Laurie - Screen Recording">
            <a:hlinkClick r:id="" action="ppaction://media"/>
            <a:extLst>
              <a:ext uri="{FF2B5EF4-FFF2-40B4-BE49-F238E27FC236}">
                <a16:creationId xmlns:a16="http://schemas.microsoft.com/office/drawing/2014/main" id="{284DE6A0-E473-4AFA-1185-76AA0D505F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49338" y="1690577"/>
            <a:ext cx="2493323" cy="5030899"/>
          </a:xfrm>
          <a:prstGeom prst="rect">
            <a:avLst/>
          </a:prstGeom>
        </p:spPr>
      </p:pic>
    </p:spTree>
    <p:extLst>
      <p:ext uri="{BB962C8B-B14F-4D97-AF65-F5344CB8AC3E}">
        <p14:creationId xmlns:p14="http://schemas.microsoft.com/office/powerpoint/2010/main" val="23847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7360CF-36FC-AA17-F33D-E3862D620934}"/>
              </a:ext>
            </a:extLst>
          </p:cNvPr>
          <p:cNvSpPr>
            <a:spLocks noGrp="1"/>
          </p:cNvSpPr>
          <p:nvPr>
            <p:ph type="title"/>
          </p:nvPr>
        </p:nvSpPr>
        <p:spPr>
          <a:xfrm>
            <a:off x="585136" y="274639"/>
            <a:ext cx="8436569" cy="1016528"/>
          </a:xfrm>
        </p:spPr>
        <p:txBody>
          <a:bodyPr>
            <a:normAutofit/>
          </a:bodyPr>
          <a:lstStyle/>
          <a:p>
            <a:r>
              <a:rPr lang="en-US" sz="5400" dirty="0"/>
              <a:t>Burnout </a:t>
            </a:r>
            <a:r>
              <a:rPr lang="en-US" sz="5400" b="1" dirty="0"/>
              <a:t>to</a:t>
            </a:r>
            <a:r>
              <a:rPr lang="en-US" sz="5400" dirty="0"/>
              <a:t> Resilience</a:t>
            </a:r>
          </a:p>
        </p:txBody>
      </p:sp>
      <p:sp>
        <p:nvSpPr>
          <p:cNvPr id="2" name="Slide Number Placeholder 1">
            <a:extLst>
              <a:ext uri="{FF2B5EF4-FFF2-40B4-BE49-F238E27FC236}">
                <a16:creationId xmlns:a16="http://schemas.microsoft.com/office/drawing/2014/main" id="{32086400-ED55-42E9-B1E7-FDE79D337157}"/>
              </a:ext>
            </a:extLst>
          </p:cNvPr>
          <p:cNvSpPr>
            <a:spLocks noGrp="1"/>
          </p:cNvSpPr>
          <p:nvPr>
            <p:ph type="sldNum" sz="quarter" idx="12"/>
          </p:nvPr>
        </p:nvSpPr>
        <p:spPr>
          <a:xfrm>
            <a:off x="393285" y="6356351"/>
            <a:ext cx="28448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7B67666-E13D-4620-A705-6F47805D7A53}"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descr="Text&#10;&#10;Description automatically generated with medium confidence">
            <a:extLst>
              <a:ext uri="{FF2B5EF4-FFF2-40B4-BE49-F238E27FC236}">
                <a16:creationId xmlns:a16="http://schemas.microsoft.com/office/drawing/2014/main" id="{7FB5F4C1-CBB4-4773-9FD1-F1EDFD97B3C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5136" y="2331040"/>
            <a:ext cx="5249607" cy="3254756"/>
          </a:xfrm>
          <a:prstGeom prst="rect">
            <a:avLst/>
          </a:prstGeom>
        </p:spPr>
      </p:pic>
      <p:pic>
        <p:nvPicPr>
          <p:cNvPr id="7" name="Picture 6" descr="Text&#10;&#10;Description automatically generated">
            <a:extLst>
              <a:ext uri="{FF2B5EF4-FFF2-40B4-BE49-F238E27FC236}">
                <a16:creationId xmlns:a16="http://schemas.microsoft.com/office/drawing/2014/main" id="{858DB2D3-2BCA-401F-88E0-FF788E0AAD1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96000" y="2215206"/>
            <a:ext cx="5744827" cy="3217103"/>
          </a:xfrm>
          <a:prstGeom prst="rect">
            <a:avLst/>
          </a:prstGeom>
        </p:spPr>
      </p:pic>
      <p:pic>
        <p:nvPicPr>
          <p:cNvPr id="5" name="Picture 4">
            <a:extLst>
              <a:ext uri="{FF2B5EF4-FFF2-40B4-BE49-F238E27FC236}">
                <a16:creationId xmlns:a16="http://schemas.microsoft.com/office/drawing/2014/main" id="{6C98173F-4A92-467D-A54C-0074D3E3AC84}"/>
              </a:ext>
            </a:extLst>
          </p:cNvPr>
          <p:cNvPicPr>
            <a:picLocks noChangeAspect="1"/>
          </p:cNvPicPr>
          <p:nvPr/>
        </p:nvPicPr>
        <p:blipFill>
          <a:blip r:embed="rId7"/>
          <a:stretch>
            <a:fillRect/>
          </a:stretch>
        </p:blipFill>
        <p:spPr>
          <a:xfrm>
            <a:off x="104872" y="1774513"/>
            <a:ext cx="1568157" cy="881385"/>
          </a:xfrm>
          <a:prstGeom prst="rect">
            <a:avLst/>
          </a:prstGeom>
        </p:spPr>
      </p:pic>
      <p:pic>
        <p:nvPicPr>
          <p:cNvPr id="8" name="Picture 7">
            <a:extLst>
              <a:ext uri="{FF2B5EF4-FFF2-40B4-BE49-F238E27FC236}">
                <a16:creationId xmlns:a16="http://schemas.microsoft.com/office/drawing/2014/main" id="{5C60C878-FD64-4655-BE0A-D7539914E602}"/>
              </a:ext>
            </a:extLst>
          </p:cNvPr>
          <p:cNvPicPr>
            <a:picLocks noChangeAspect="1"/>
          </p:cNvPicPr>
          <p:nvPr/>
        </p:nvPicPr>
        <p:blipFill>
          <a:blip r:embed="rId8"/>
          <a:stretch>
            <a:fillRect/>
          </a:stretch>
        </p:blipFill>
        <p:spPr>
          <a:xfrm>
            <a:off x="6197321" y="1774513"/>
            <a:ext cx="1210427" cy="943190"/>
          </a:xfrm>
          <a:prstGeom prst="rect">
            <a:avLst/>
          </a:prstGeom>
        </p:spPr>
      </p:pic>
    </p:spTree>
    <p:extLst>
      <p:ext uri="{BB962C8B-B14F-4D97-AF65-F5344CB8AC3E}">
        <p14:creationId xmlns:p14="http://schemas.microsoft.com/office/powerpoint/2010/main" val="2395070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7360CF-36FC-AA17-F33D-E3862D620934}"/>
              </a:ext>
            </a:extLst>
          </p:cNvPr>
          <p:cNvSpPr>
            <a:spLocks noGrp="1"/>
          </p:cNvSpPr>
          <p:nvPr>
            <p:ph type="title"/>
          </p:nvPr>
        </p:nvSpPr>
        <p:spPr>
          <a:xfrm>
            <a:off x="585136" y="274639"/>
            <a:ext cx="8436569" cy="1016528"/>
          </a:xfrm>
        </p:spPr>
        <p:txBody>
          <a:bodyPr>
            <a:normAutofit/>
          </a:bodyPr>
          <a:lstStyle/>
          <a:p>
            <a:r>
              <a:rPr lang="en-US" sz="5400" dirty="0"/>
              <a:t>Or…….</a:t>
            </a:r>
          </a:p>
        </p:txBody>
      </p:sp>
      <p:sp>
        <p:nvSpPr>
          <p:cNvPr id="2" name="Slide Number Placeholder 1">
            <a:extLst>
              <a:ext uri="{FF2B5EF4-FFF2-40B4-BE49-F238E27FC236}">
                <a16:creationId xmlns:a16="http://schemas.microsoft.com/office/drawing/2014/main" id="{32086400-ED55-42E9-B1E7-FDE79D337157}"/>
              </a:ext>
            </a:extLst>
          </p:cNvPr>
          <p:cNvSpPr>
            <a:spLocks noGrp="1"/>
          </p:cNvSpPr>
          <p:nvPr>
            <p:ph type="sldNum" sz="quarter" idx="12"/>
          </p:nvPr>
        </p:nvSpPr>
        <p:spPr>
          <a:xfrm>
            <a:off x="393285" y="6356351"/>
            <a:ext cx="28448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7B67666-E13D-4620-A705-6F47805D7A53}"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7CBB389-07C1-D200-BC2A-F4814C2C2B4E}"/>
              </a:ext>
            </a:extLst>
          </p:cNvPr>
          <p:cNvPicPr>
            <a:picLocks noChangeAspect="1"/>
          </p:cNvPicPr>
          <p:nvPr/>
        </p:nvPicPr>
        <p:blipFill>
          <a:blip r:embed="rId3"/>
          <a:stretch>
            <a:fillRect/>
          </a:stretch>
        </p:blipFill>
        <p:spPr>
          <a:xfrm>
            <a:off x="393285" y="1859706"/>
            <a:ext cx="6026286" cy="3924683"/>
          </a:xfrm>
          <a:prstGeom prst="rect">
            <a:avLst/>
          </a:prstGeom>
        </p:spPr>
      </p:pic>
    </p:spTree>
    <p:extLst>
      <p:ext uri="{BB962C8B-B14F-4D97-AF65-F5344CB8AC3E}">
        <p14:creationId xmlns:p14="http://schemas.microsoft.com/office/powerpoint/2010/main" val="299679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D14DD5-64B5-4CC9-821B-8D1AA5497933}"/>
              </a:ext>
            </a:extLst>
          </p:cNvPr>
          <p:cNvSpPr>
            <a:spLocks noGrp="1"/>
          </p:cNvSpPr>
          <p:nvPr>
            <p:ph type="ctrTitle"/>
          </p:nvPr>
        </p:nvSpPr>
        <p:spPr>
          <a:xfrm>
            <a:off x="846666" y="3302934"/>
            <a:ext cx="10498667" cy="1506065"/>
          </a:xfrm>
        </p:spPr>
        <p:txBody>
          <a:bodyPr/>
          <a:lstStyle/>
          <a:p>
            <a:pPr marL="0" marR="0" lvl="0" indent="0" defTabSz="914400" rtl="0" eaLnBrk="1" fontAlgn="auto" latinLnBrk="0" hangingPunct="1">
              <a:lnSpc>
                <a:spcPct val="100000"/>
              </a:lnSpc>
              <a:spcBef>
                <a:spcPts val="0"/>
              </a:spcBef>
              <a:spcAft>
                <a:spcPts val="0"/>
              </a:spcAft>
              <a:tabLst/>
              <a:defRPr/>
            </a:pPr>
            <a:br>
              <a:rPr lang="en-US" sz="3200" dirty="0">
                <a:solidFill>
                  <a:prstClr val="black"/>
                </a:solidFill>
                <a:latin typeface="Calibri" panose="020F0502020204030204"/>
                <a:ea typeface="+mn-ea"/>
                <a:cs typeface="+mn-cs"/>
              </a:rPr>
            </a:br>
            <a:br>
              <a:rPr lang="en-US" sz="3200" dirty="0">
                <a:solidFill>
                  <a:prstClr val="black"/>
                </a:solidFill>
                <a:latin typeface="Calibri" panose="020F0502020204030204"/>
                <a:ea typeface="+mn-ea"/>
                <a:cs typeface="+mn-cs"/>
              </a:rPr>
            </a:br>
            <a:r>
              <a:rPr lang="en-US" sz="3200" dirty="0">
                <a:solidFill>
                  <a:prstClr val="black"/>
                </a:solidFill>
                <a:latin typeface="Calibri" panose="020F0502020204030204"/>
                <a:ea typeface="+mn-ea"/>
                <a:cs typeface="+mn-cs"/>
              </a:rPr>
              <a:t>Administrative Professionals Conference</a:t>
            </a:r>
            <a:br>
              <a:rPr lang="en-US" sz="3200" dirty="0">
                <a:solidFill>
                  <a:prstClr val="black"/>
                </a:solidFill>
                <a:latin typeface="Calibri" panose="020F0502020204030204"/>
                <a:ea typeface="+mn-ea"/>
                <a:cs typeface="+mn-cs"/>
              </a:rPr>
            </a:br>
            <a:r>
              <a:rPr lang="en-US" sz="3200" dirty="0">
                <a:solidFill>
                  <a:prstClr val="black"/>
                </a:solidFill>
                <a:latin typeface="Calibri" panose="020F0502020204030204"/>
                <a:ea typeface="+mn-ea"/>
                <a:cs typeface="+mn-cs"/>
              </a:rPr>
              <a:t>July 29, 2022</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br>
              <a:rPr lang="en-US" sz="3200" dirty="0">
                <a:solidFill>
                  <a:prstClr val="black"/>
                </a:solidFill>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Laurie Gerdt, LMHC</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Quality and Patient Safety Advisor</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Indiana Hospital Association</a:t>
            </a: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dirty="0"/>
          </a:p>
        </p:txBody>
      </p:sp>
    </p:spTree>
    <p:extLst>
      <p:ext uri="{BB962C8B-B14F-4D97-AF65-F5344CB8AC3E}">
        <p14:creationId xmlns:p14="http://schemas.microsoft.com/office/powerpoint/2010/main" val="3042507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446639E-6367-42AD-A6C8-A76D05517A64}"/>
              </a:ext>
            </a:extLst>
          </p:cNvPr>
          <p:cNvSpPr>
            <a:spLocks noGrp="1"/>
          </p:cNvSpPr>
          <p:nvPr>
            <p:ph type="title"/>
          </p:nvPr>
        </p:nvSpPr>
        <p:spPr>
          <a:xfrm>
            <a:off x="585136" y="274639"/>
            <a:ext cx="8436569" cy="1016528"/>
          </a:xfrm>
        </p:spPr>
        <p:txBody>
          <a:bodyPr anchor="ctr">
            <a:normAutofit fontScale="90000"/>
          </a:bodyPr>
          <a:lstStyle/>
          <a:p>
            <a:pPr>
              <a:lnSpc>
                <a:spcPct val="90000"/>
              </a:lnSpc>
            </a:pPr>
            <a:br>
              <a:rPr lang="en-US" sz="1900" dirty="0"/>
            </a:br>
            <a:r>
              <a:rPr lang="en-US" sz="5400" dirty="0"/>
              <a:t>Buzz Words</a:t>
            </a:r>
            <a:br>
              <a:rPr lang="en-US" sz="1900" dirty="0"/>
            </a:br>
            <a:endParaRPr lang="en-US" sz="1900" dirty="0"/>
          </a:p>
        </p:txBody>
      </p:sp>
      <p:pic>
        <p:nvPicPr>
          <p:cNvPr id="4" name="Picture 3" descr="Graphical user interface&#10;&#10;Description automatically generated with medium confidence">
            <a:extLst>
              <a:ext uri="{FF2B5EF4-FFF2-40B4-BE49-F238E27FC236}">
                <a16:creationId xmlns:a16="http://schemas.microsoft.com/office/drawing/2014/main" id="{B41D5E22-EB8D-23C0-F86B-2F69A9A66E0B}"/>
              </a:ext>
            </a:extLst>
          </p:cNvPr>
          <p:cNvPicPr>
            <a:picLocks noChangeAspect="1"/>
          </p:cNvPicPr>
          <p:nvPr/>
        </p:nvPicPr>
        <p:blipFill>
          <a:blip r:embed="rId3"/>
          <a:stretch>
            <a:fillRect/>
          </a:stretch>
        </p:blipFill>
        <p:spPr>
          <a:xfrm>
            <a:off x="1380002" y="1955580"/>
            <a:ext cx="9431995" cy="4055757"/>
          </a:xfrm>
          <a:prstGeom prst="rect">
            <a:avLst/>
          </a:prstGeom>
          <a:noFill/>
        </p:spPr>
      </p:pic>
      <p:sp>
        <p:nvSpPr>
          <p:cNvPr id="13" name="Slide Number Placeholder 4">
            <a:extLst>
              <a:ext uri="{FF2B5EF4-FFF2-40B4-BE49-F238E27FC236}">
                <a16:creationId xmlns:a16="http://schemas.microsoft.com/office/drawing/2014/main" id="{69B22B9D-E94E-40AB-9D39-2A4820CA8E56}"/>
              </a:ext>
            </a:extLst>
          </p:cNvPr>
          <p:cNvSpPr>
            <a:spLocks noGrp="1"/>
          </p:cNvSpPr>
          <p:nvPr>
            <p:ph type="sldNum" sz="quarter" idx="12"/>
          </p:nvPr>
        </p:nvSpPr>
        <p:spPr>
          <a:xfrm>
            <a:off x="393285" y="6356351"/>
            <a:ext cx="28448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D7B67666-E13D-4620-A705-6F47805D7A53}"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2380898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446639E-6367-42AD-A6C8-A76D05517A64}"/>
              </a:ext>
            </a:extLst>
          </p:cNvPr>
          <p:cNvSpPr>
            <a:spLocks noGrp="1"/>
          </p:cNvSpPr>
          <p:nvPr>
            <p:ph type="title"/>
          </p:nvPr>
        </p:nvSpPr>
        <p:spPr>
          <a:xfrm>
            <a:off x="609600" y="274639"/>
            <a:ext cx="8436569" cy="1016528"/>
          </a:xfrm>
        </p:spPr>
        <p:txBody>
          <a:bodyPr>
            <a:normAutofit fontScale="90000"/>
          </a:bodyPr>
          <a:lstStyle/>
          <a:p>
            <a:br>
              <a:rPr lang="en-US" dirty="0"/>
            </a:br>
            <a:r>
              <a:rPr lang="en-US" dirty="0"/>
              <a:t>Burnout and Resilience</a:t>
            </a:r>
            <a:br>
              <a:rPr lang="en-US" dirty="0"/>
            </a:br>
            <a:endParaRPr lang="en-US" dirty="0"/>
          </a:p>
        </p:txBody>
      </p:sp>
      <p:sp>
        <p:nvSpPr>
          <p:cNvPr id="13" name="Slide Number Placeholder 4">
            <a:extLst>
              <a:ext uri="{FF2B5EF4-FFF2-40B4-BE49-F238E27FC236}">
                <a16:creationId xmlns:a16="http://schemas.microsoft.com/office/drawing/2014/main" id="{69B22B9D-E94E-40AB-9D39-2A4820CA8E56}"/>
              </a:ext>
            </a:extLst>
          </p:cNvPr>
          <p:cNvSpPr>
            <a:spLocks noGrp="1"/>
          </p:cNvSpPr>
          <p:nvPr>
            <p:ph type="sldNum" sz="quarter" idx="12"/>
          </p:nvPr>
        </p:nvSpPr>
        <p:spPr>
          <a:xfrm>
            <a:off x="393285" y="6356351"/>
            <a:ext cx="28448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7B67666-E13D-4620-A705-6F47805D7A53}"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descr="A close-up of a brain&#10;&#10;Description automatically generated with medium confidence">
            <a:extLst>
              <a:ext uri="{FF2B5EF4-FFF2-40B4-BE49-F238E27FC236}">
                <a16:creationId xmlns:a16="http://schemas.microsoft.com/office/drawing/2014/main" id="{E2E12A3E-4913-4A99-A7F4-0325116DE12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2393856"/>
            <a:ext cx="5943600" cy="3343275"/>
          </a:xfrm>
          <a:prstGeom prst="rect">
            <a:avLst/>
          </a:prstGeom>
        </p:spPr>
      </p:pic>
      <p:pic>
        <p:nvPicPr>
          <p:cNvPr id="8" name="Picture 7" descr="A picture containing window&#10;&#10;Description automatically generated">
            <a:extLst>
              <a:ext uri="{FF2B5EF4-FFF2-40B4-BE49-F238E27FC236}">
                <a16:creationId xmlns:a16="http://schemas.microsoft.com/office/drawing/2014/main" id="{A24D5A1D-13C9-4B79-8B51-96FC89E3276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97410" y="2236833"/>
            <a:ext cx="4688870" cy="3657319"/>
          </a:xfrm>
          <a:prstGeom prst="rect">
            <a:avLst/>
          </a:prstGeom>
        </p:spPr>
      </p:pic>
    </p:spTree>
    <p:extLst>
      <p:ext uri="{BB962C8B-B14F-4D97-AF65-F5344CB8AC3E}">
        <p14:creationId xmlns:p14="http://schemas.microsoft.com/office/powerpoint/2010/main" val="2413110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A38F82-FD88-42AB-88E0-DB22FFCC737E}"/>
              </a:ext>
            </a:extLst>
          </p:cNvPr>
          <p:cNvPicPr>
            <a:picLocks noChangeAspect="1"/>
          </p:cNvPicPr>
          <p:nvPr/>
        </p:nvPicPr>
        <p:blipFill>
          <a:blip r:embed="rId3"/>
          <a:stretch>
            <a:fillRect/>
          </a:stretch>
        </p:blipFill>
        <p:spPr>
          <a:xfrm>
            <a:off x="248546" y="125101"/>
            <a:ext cx="5521901" cy="6607797"/>
          </a:xfrm>
          <a:prstGeom prst="rect">
            <a:avLst/>
          </a:prstGeom>
        </p:spPr>
      </p:pic>
      <p:sp>
        <p:nvSpPr>
          <p:cNvPr id="6" name="Content Placeholder 5">
            <a:extLst>
              <a:ext uri="{FF2B5EF4-FFF2-40B4-BE49-F238E27FC236}">
                <a16:creationId xmlns:a16="http://schemas.microsoft.com/office/drawing/2014/main" id="{322DA902-EC54-4963-9663-E71DC4844354}"/>
              </a:ext>
            </a:extLst>
          </p:cNvPr>
          <p:cNvSpPr txBox="1">
            <a:spLocks/>
          </p:cNvSpPr>
          <p:nvPr/>
        </p:nvSpPr>
        <p:spPr>
          <a:xfrm>
            <a:off x="7090772" y="1974456"/>
            <a:ext cx="3636935" cy="4192909"/>
          </a:xfrm>
          <a:prstGeom prst="rect">
            <a:avLst/>
          </a:prstGeom>
        </p:spPr>
        <p:txBody>
          <a:bodyPr vert="horz" lIns="91440" tIns="45720" rIns="91440" bIns="45720" rtlCol="0" anchor="b">
            <a:normAutofit fontScale="85000" lnSpcReduction="10000"/>
          </a:bodyPr>
          <a:lstStyle>
            <a:lvl1pPr marL="0" indent="0" algn="l" defTabSz="609585" rtl="0" eaLnBrk="1" latinLnBrk="0" hangingPunct="1">
              <a:spcBef>
                <a:spcPct val="20000"/>
              </a:spcBef>
              <a:buFont typeface="Arial"/>
              <a:buNone/>
              <a:defRPr sz="2667" b="1" i="1" kern="1200">
                <a:solidFill>
                  <a:srgbClr val="F7AA12"/>
                </a:solidFill>
                <a:latin typeface="Calibri Light"/>
                <a:ea typeface="+mn-ea"/>
                <a:cs typeface="Calibri Light"/>
              </a:defRPr>
            </a:lvl1pPr>
            <a:lvl2pPr marL="609585" indent="0" algn="l" defTabSz="609585" rtl="0" eaLnBrk="1" latinLnBrk="0" hangingPunct="1">
              <a:spcBef>
                <a:spcPct val="20000"/>
              </a:spcBef>
              <a:buFont typeface="Arial"/>
              <a:buNone/>
              <a:defRPr sz="2400" b="0" i="0" kern="1200">
                <a:solidFill>
                  <a:schemeClr val="tx1">
                    <a:tint val="75000"/>
                  </a:schemeClr>
                </a:solidFill>
                <a:latin typeface="Calibri"/>
                <a:ea typeface="+mn-ea"/>
                <a:cs typeface="Calibri"/>
              </a:defRPr>
            </a:lvl2pPr>
            <a:lvl3pPr marL="1219170" indent="0" algn="l" defTabSz="609585" rtl="0" eaLnBrk="1" latinLnBrk="0" hangingPunct="1">
              <a:spcBef>
                <a:spcPct val="20000"/>
              </a:spcBef>
              <a:buFont typeface="Arial"/>
              <a:buNone/>
              <a:defRPr sz="2133" b="0" i="0" kern="1200">
                <a:solidFill>
                  <a:schemeClr val="tx1">
                    <a:tint val="75000"/>
                  </a:schemeClr>
                </a:solidFill>
                <a:latin typeface="Calibri"/>
                <a:ea typeface="+mn-ea"/>
                <a:cs typeface="Calibri"/>
              </a:defRPr>
            </a:lvl3pPr>
            <a:lvl4pPr marL="1828754" indent="0" algn="l" defTabSz="609585" rtl="0" eaLnBrk="1" latinLnBrk="0" hangingPunct="1">
              <a:spcBef>
                <a:spcPct val="20000"/>
              </a:spcBef>
              <a:buFont typeface="Arial"/>
              <a:buNone/>
              <a:defRPr sz="1867" b="0" i="0" kern="1200">
                <a:solidFill>
                  <a:schemeClr val="tx1">
                    <a:tint val="75000"/>
                  </a:schemeClr>
                </a:solidFill>
                <a:latin typeface="+mn-lt"/>
                <a:ea typeface="+mn-ea"/>
                <a:cs typeface="+mn-cs"/>
              </a:defRPr>
            </a:lvl4pPr>
            <a:lvl5pPr marL="2438339" indent="0" algn="l" defTabSz="609585" rtl="0" eaLnBrk="1" latinLnBrk="0" hangingPunct="1">
              <a:spcBef>
                <a:spcPct val="20000"/>
              </a:spcBef>
              <a:buFont typeface="Arial"/>
              <a:buNone/>
              <a:defRPr sz="1867" b="0" i="0" kern="1200">
                <a:solidFill>
                  <a:schemeClr val="tx1">
                    <a:tint val="75000"/>
                  </a:schemeClr>
                </a:solidFill>
                <a:latin typeface="+mn-lt"/>
                <a:ea typeface="+mn-ea"/>
                <a:cs typeface="+mn-cs"/>
              </a:defRPr>
            </a:lvl5pPr>
            <a:lvl6pPr marL="3047924"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6pPr>
            <a:lvl7pPr marL="3657509"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7pPr>
            <a:lvl8pPr marL="4267093"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8pPr>
            <a:lvl9pPr marL="4876678" indent="0" algn="l" defTabSz="609585" rtl="0" eaLnBrk="1" latinLnBrk="0" hangingPunct="1">
              <a:spcBef>
                <a:spcPct val="20000"/>
              </a:spcBef>
              <a:buFont typeface="Arial"/>
              <a:buNone/>
              <a:defRPr sz="1867" kern="1200">
                <a:solidFill>
                  <a:schemeClr val="tx1">
                    <a:tint val="75000"/>
                  </a:schemeClr>
                </a:solidFill>
                <a:latin typeface="+mn-lt"/>
                <a:ea typeface="+mn-ea"/>
                <a:cs typeface="+mn-cs"/>
              </a:defRPr>
            </a:lvl9pPr>
          </a:lstStyle>
          <a:p>
            <a:pPr marL="533386" marR="0" lvl="1" indent="0" algn="l" defTabSz="914400" rtl="0" eaLnBrk="1" fontAlgn="auto" latinLnBrk="0" hangingPunct="1">
              <a:lnSpc>
                <a:spcPct val="107000"/>
              </a:lnSpc>
              <a:spcBef>
                <a:spcPts val="0"/>
              </a:spcBef>
              <a:spcAft>
                <a:spcPts val="800"/>
              </a:spcAft>
              <a:buClrTx/>
              <a:buSzTx/>
              <a:buFont typeface="Arial"/>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What is Burnout?</a:t>
            </a:r>
          </a:p>
          <a:p>
            <a:pPr marL="533386" marR="0" lvl="1" indent="0" algn="l" defTabSz="914400" rtl="0" eaLnBrk="1" fontAlgn="auto" latinLnBrk="0" hangingPunct="1">
              <a:lnSpc>
                <a:spcPct val="107000"/>
              </a:lnSpc>
              <a:spcBef>
                <a:spcPts val="0"/>
              </a:spcBef>
              <a:spcAft>
                <a:spcPts val="80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Frustration</a:t>
            </a:r>
          </a:p>
          <a:p>
            <a:pPr marL="533386" marR="0" lvl="1" indent="0" algn="l" defTabSz="914400" rtl="0" eaLnBrk="1" fontAlgn="auto" latinLnBrk="0" hangingPunct="1">
              <a:lnSpc>
                <a:spcPct val="107000"/>
              </a:lnSpc>
              <a:spcBef>
                <a:spcPts val="0"/>
              </a:spcBef>
              <a:spcAft>
                <a:spcPts val="80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Emotional exhaustion</a:t>
            </a:r>
          </a:p>
          <a:p>
            <a:pPr marL="533386" marR="0" lvl="1" indent="0" algn="l" defTabSz="914400" rtl="0" eaLnBrk="1" fontAlgn="auto" latinLnBrk="0" hangingPunct="1">
              <a:lnSpc>
                <a:spcPct val="107000"/>
              </a:lnSpc>
              <a:spcBef>
                <a:spcPts val="0"/>
              </a:spcBef>
              <a:spcAft>
                <a:spcPts val="80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Cynicism</a:t>
            </a:r>
          </a:p>
          <a:p>
            <a:pPr marL="533386" marR="0" lvl="1" indent="0" algn="l" defTabSz="914400" rtl="0" eaLnBrk="1" fontAlgn="auto" latinLnBrk="0" hangingPunct="1">
              <a:lnSpc>
                <a:spcPct val="107000"/>
              </a:lnSpc>
              <a:spcBef>
                <a:spcPts val="0"/>
              </a:spcBef>
              <a:spcAft>
                <a:spcPts val="80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Inefficacy </a:t>
            </a:r>
          </a:p>
          <a:p>
            <a:pPr marL="533386" marR="0" lvl="1" indent="0" algn="l" defTabSz="914400" rtl="0" eaLnBrk="1" fontAlgn="auto" latinLnBrk="0" hangingPunct="1">
              <a:lnSpc>
                <a:spcPct val="107000"/>
              </a:lnSpc>
              <a:spcBef>
                <a:spcPts val="0"/>
              </a:spcBef>
              <a:spcAft>
                <a:spcPts val="80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Depersonalization</a:t>
            </a:r>
          </a:p>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kumimoji="0" lang="en-US" sz="2667" b="1" i="1" u="none" strike="noStrike" kern="1200" cap="none" spc="0" normalizeH="0" baseline="0" noProof="0" dirty="0">
              <a:ln>
                <a:noFill/>
              </a:ln>
              <a:solidFill>
                <a:srgbClr val="F7AA12"/>
              </a:solidFill>
              <a:effectLst/>
              <a:uLnTx/>
              <a:uFillTx/>
              <a:latin typeface="Calibri Light"/>
              <a:ea typeface="+mn-ea"/>
              <a:cs typeface="Calibri Light"/>
            </a:endParaRPr>
          </a:p>
        </p:txBody>
      </p:sp>
    </p:spTree>
    <p:extLst>
      <p:ext uri="{BB962C8B-B14F-4D97-AF65-F5344CB8AC3E}">
        <p14:creationId xmlns:p14="http://schemas.microsoft.com/office/powerpoint/2010/main" val="197585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BAB50-60A8-44E5-9FF0-3F36F980BC71}"/>
              </a:ext>
            </a:extLst>
          </p:cNvPr>
          <p:cNvSpPr>
            <a:spLocks noGrp="1"/>
          </p:cNvSpPr>
          <p:nvPr>
            <p:ph type="title"/>
          </p:nvPr>
        </p:nvSpPr>
        <p:spPr/>
        <p:txBody>
          <a:bodyPr>
            <a:noAutofit/>
          </a:bodyPr>
          <a:lstStyle/>
          <a:p>
            <a:br>
              <a:rPr lang="en-US" sz="4400" dirty="0"/>
            </a:br>
            <a:endParaRPr lang="en-US" sz="1400" b="1" dirty="0"/>
          </a:p>
        </p:txBody>
      </p:sp>
      <p:sp>
        <p:nvSpPr>
          <p:cNvPr id="4" name="Slide Number Placeholder 3">
            <a:extLst>
              <a:ext uri="{FF2B5EF4-FFF2-40B4-BE49-F238E27FC236}">
                <a16:creationId xmlns:a16="http://schemas.microsoft.com/office/drawing/2014/main" id="{3D21FD01-7F1B-4779-B8E6-9E96F6D4FC8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123997-4C51-7B40-AA7B-028107A2DA1D}"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308995A9-29B0-4F49-89E3-C67E9AF0598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02836" y="1741725"/>
            <a:ext cx="2475550" cy="1897921"/>
          </a:xfrm>
          <a:prstGeom prst="rect">
            <a:avLst/>
          </a:prstGeom>
        </p:spPr>
      </p:pic>
      <p:pic>
        <p:nvPicPr>
          <p:cNvPr id="11" name="Picture 10" descr="Icon&#10;&#10;Description automatically generated">
            <a:extLst>
              <a:ext uri="{FF2B5EF4-FFF2-40B4-BE49-F238E27FC236}">
                <a16:creationId xmlns:a16="http://schemas.microsoft.com/office/drawing/2014/main" id="{92F8965F-32F0-40EE-843C-039AB195E20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53258" y="3350555"/>
            <a:ext cx="1685483" cy="1764490"/>
          </a:xfrm>
          <a:prstGeom prst="rect">
            <a:avLst/>
          </a:prstGeom>
        </p:spPr>
      </p:pic>
      <p:pic>
        <p:nvPicPr>
          <p:cNvPr id="14" name="Picture 13" descr="A person with his arms crossed&#10;&#10;Description automatically generated with medium confidence">
            <a:extLst>
              <a:ext uri="{FF2B5EF4-FFF2-40B4-BE49-F238E27FC236}">
                <a16:creationId xmlns:a16="http://schemas.microsoft.com/office/drawing/2014/main" id="{EA75E587-1943-4AAE-B60D-2F13BF37795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815685" y="3936656"/>
            <a:ext cx="1685483" cy="2356778"/>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D550FAA5-3CD6-4FA9-8089-3C9FC609E71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020932" y="4301212"/>
            <a:ext cx="2880326" cy="1620184"/>
          </a:xfrm>
          <a:prstGeom prst="rect">
            <a:avLst/>
          </a:prstGeom>
        </p:spPr>
      </p:pic>
      <p:pic>
        <p:nvPicPr>
          <p:cNvPr id="6" name="Picture 5" descr="A bear walking on a log&#10;&#10;Description automatically generated with medium confidence">
            <a:extLst>
              <a:ext uri="{FF2B5EF4-FFF2-40B4-BE49-F238E27FC236}">
                <a16:creationId xmlns:a16="http://schemas.microsoft.com/office/drawing/2014/main" id="{EF623C9C-E9BD-4C5B-87D0-8480E413BD3C}"/>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020931" y="1741725"/>
            <a:ext cx="2846882" cy="1897921"/>
          </a:xfrm>
          <a:prstGeom prst="rect">
            <a:avLst/>
          </a:prstGeom>
        </p:spPr>
      </p:pic>
      <p:sp>
        <p:nvSpPr>
          <p:cNvPr id="3" name="TextBox 2">
            <a:extLst>
              <a:ext uri="{FF2B5EF4-FFF2-40B4-BE49-F238E27FC236}">
                <a16:creationId xmlns:a16="http://schemas.microsoft.com/office/drawing/2014/main" id="{351D7FD6-139A-4FCB-B514-B2875FF87507}"/>
              </a:ext>
            </a:extLst>
          </p:cNvPr>
          <p:cNvSpPr txBox="1"/>
          <p:nvPr/>
        </p:nvSpPr>
        <p:spPr>
          <a:xfrm>
            <a:off x="190860" y="-25508"/>
            <a:ext cx="89950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Mindfulness Activity:  Name It to Tame It</a:t>
            </a:r>
          </a:p>
        </p:txBody>
      </p:sp>
    </p:spTree>
    <p:extLst>
      <p:ext uri="{BB962C8B-B14F-4D97-AF65-F5344CB8AC3E}">
        <p14:creationId xmlns:p14="http://schemas.microsoft.com/office/powerpoint/2010/main" val="1136941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F7BDC9-1733-4972-8A3D-030E87DF314F}"/>
              </a:ext>
            </a:extLst>
          </p:cNvPr>
          <p:cNvSpPr txBox="1"/>
          <p:nvPr/>
        </p:nvSpPr>
        <p:spPr>
          <a:xfrm>
            <a:off x="585136" y="274639"/>
            <a:ext cx="8436569" cy="1016528"/>
          </a:xfrm>
          <a:prstGeom prst="rect">
            <a:avLst/>
          </a:prstGeom>
        </p:spPr>
        <p:txBody>
          <a:bodyPr vert="horz" lIns="91440" tIns="45720" rIns="91440" bIns="45720" rtlCol="0" anchor="ctr">
            <a:normAutofit/>
          </a:bodyPr>
          <a:lstStyle/>
          <a:p>
            <a:pPr marL="0" marR="0" lvl="0" indent="0" algn="l" defTabSz="609585"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a:ea typeface="+mn-ea"/>
                <a:cs typeface="Calibri Light"/>
                <a:hlinkClick r:id="rId3"/>
              </a:rPr>
              <a:t>Power Tool: Mind FULL vs. Mindful (coachcampus.com)</a:t>
            </a:r>
            <a:endParaRPr kumimoji="0" lang="en-US" sz="3200" b="0" i="0" u="none" strike="noStrike" kern="1200" cap="none" spc="0" normalizeH="0" baseline="0" noProof="0">
              <a:ln>
                <a:noFill/>
              </a:ln>
              <a:solidFill>
                <a:prstClr val="black"/>
              </a:solidFill>
              <a:effectLst/>
              <a:uLnTx/>
              <a:uFillTx/>
              <a:latin typeface="Calibri Light"/>
              <a:ea typeface="+mn-ea"/>
              <a:cs typeface="Calibri Light"/>
            </a:endParaRPr>
          </a:p>
        </p:txBody>
      </p:sp>
      <p:pic>
        <p:nvPicPr>
          <p:cNvPr id="5" name="Picture 4" descr="Diagram&#10;&#10;Description automatically generated with medium confidence">
            <a:extLst>
              <a:ext uri="{FF2B5EF4-FFF2-40B4-BE49-F238E27FC236}">
                <a16:creationId xmlns:a16="http://schemas.microsoft.com/office/drawing/2014/main" id="{00425A6C-284C-455D-88EB-C6FCCFBFE5C8}"/>
              </a:ext>
            </a:extLst>
          </p:cNvPr>
          <p:cNvPicPr>
            <a:picLocks noChangeAspect="1"/>
          </p:cNvPicPr>
          <p:nvPr/>
        </p:nvPicPr>
        <p:blipFill>
          <a:blip r:embed="rId4"/>
          <a:stretch>
            <a:fillRect/>
          </a:stretch>
        </p:blipFill>
        <p:spPr>
          <a:xfrm>
            <a:off x="3113826" y="1955580"/>
            <a:ext cx="5964348" cy="4055757"/>
          </a:xfrm>
          <a:prstGeom prst="rect">
            <a:avLst/>
          </a:prstGeom>
          <a:noFill/>
        </p:spPr>
      </p:pic>
      <p:sp>
        <p:nvSpPr>
          <p:cNvPr id="2" name="Slide Number Placeholder 1">
            <a:extLst>
              <a:ext uri="{FF2B5EF4-FFF2-40B4-BE49-F238E27FC236}">
                <a16:creationId xmlns:a16="http://schemas.microsoft.com/office/drawing/2014/main" id="{DC4E9166-3361-458B-870C-3F5B2E74A6A5}"/>
              </a:ext>
            </a:extLst>
          </p:cNvPr>
          <p:cNvSpPr>
            <a:spLocks noGrp="1"/>
          </p:cNvSpPr>
          <p:nvPr>
            <p:ph type="sldNum" sz="quarter" idx="12"/>
          </p:nvPr>
        </p:nvSpPr>
        <p:spPr>
          <a:xfrm>
            <a:off x="393285" y="6356351"/>
            <a:ext cx="284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7B67666-E13D-4620-A705-6F47805D7A53}"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2493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FA2561-BAAE-40FB-917A-9F37BFF0B5CA}"/>
              </a:ext>
            </a:extLst>
          </p:cNvPr>
          <p:cNvSpPr txBox="1"/>
          <p:nvPr/>
        </p:nvSpPr>
        <p:spPr>
          <a:xfrm>
            <a:off x="585136" y="274639"/>
            <a:ext cx="8436569" cy="1016528"/>
          </a:xfrm>
          <a:prstGeom prst="rect">
            <a:avLst/>
          </a:prstGeom>
        </p:spPr>
        <p:txBody>
          <a:bodyPr vert="horz" lIns="91440" tIns="45720" rIns="91440" bIns="45720" rtlCol="0" anchor="ctr">
            <a:normAutofit/>
          </a:bodyPr>
          <a:lstStyle/>
          <a:p>
            <a:pPr marL="0" marR="0" lvl="0" indent="0" algn="l" defTabSz="609585"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Light"/>
                <a:ea typeface="+mn-ea"/>
                <a:cs typeface="Calibri Light"/>
                <a:hlinkClick r:id="rId3"/>
              </a:rPr>
              <a:t>Gritflowness</a:t>
            </a:r>
            <a:r>
              <a:rPr kumimoji="0" lang="en-US" sz="3200" b="0" i="0" u="none" strike="noStrike" kern="1200" cap="none" spc="0" normalizeH="0" baseline="0" noProof="0" dirty="0">
                <a:ln>
                  <a:noFill/>
                </a:ln>
                <a:solidFill>
                  <a:prstClr val="black"/>
                </a:solidFill>
                <a:effectLst/>
                <a:uLnTx/>
                <a:uFillTx/>
                <a:latin typeface="Calibri Light"/>
                <a:ea typeface="+mn-ea"/>
                <a:cs typeface="Calibri Light"/>
                <a:hlinkClick r:id="rId3"/>
              </a:rPr>
              <a:t>: Using Grit, Flow and Mindfulness to Reduce Stress | AANS Neurosurgeon</a:t>
            </a:r>
            <a:endParaRPr kumimoji="0" lang="en-US" sz="3200" b="0" i="0" u="none" strike="noStrike" kern="1200" cap="none" spc="0" normalizeH="0" baseline="0" noProof="0" dirty="0">
              <a:ln>
                <a:noFill/>
              </a:ln>
              <a:solidFill>
                <a:prstClr val="black"/>
              </a:solidFill>
              <a:effectLst/>
              <a:uLnTx/>
              <a:uFillTx/>
              <a:latin typeface="Calibri Light"/>
              <a:ea typeface="+mn-ea"/>
              <a:cs typeface="Calibri Light"/>
            </a:endParaRPr>
          </a:p>
        </p:txBody>
      </p:sp>
      <p:pic>
        <p:nvPicPr>
          <p:cNvPr id="3074" name="Picture 2" descr="Image result for gritflowness">
            <a:extLst>
              <a:ext uri="{FF2B5EF4-FFF2-40B4-BE49-F238E27FC236}">
                <a16:creationId xmlns:a16="http://schemas.microsoft.com/office/drawing/2014/main" id="{0063126C-E82A-4CAA-B95A-95C7C90735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26" r="12047" b="-2"/>
          <a:stretch/>
        </p:blipFill>
        <p:spPr bwMode="auto">
          <a:xfrm>
            <a:off x="609600" y="1829299"/>
            <a:ext cx="5384800" cy="4306544"/>
          </a:xfrm>
          <a:prstGeom prst="rect">
            <a:avLst/>
          </a:prstGeom>
          <a:noFill/>
          <a:extLst>
            <a:ext uri="{909E8E84-426E-40DD-AFC4-6F175D3DCCD1}">
              <a14:hiddenFill xmlns:a14="http://schemas.microsoft.com/office/drawing/2010/main">
                <a:solidFill>
                  <a:srgbClr val="FFFFFF"/>
                </a:solidFill>
              </a14:hiddenFill>
            </a:ext>
          </a:extLst>
        </p:spPr>
      </p:pic>
      <p:sp>
        <p:nvSpPr>
          <p:cNvPr id="71" name="Slide Number Placeholder 3">
            <a:extLst>
              <a:ext uri="{FF2B5EF4-FFF2-40B4-BE49-F238E27FC236}">
                <a16:creationId xmlns:a16="http://schemas.microsoft.com/office/drawing/2014/main" id="{367EA031-26FB-FD75-769A-B6B289D0B2D5}"/>
              </a:ext>
            </a:extLst>
          </p:cNvPr>
          <p:cNvSpPr>
            <a:spLocks noGrp="1"/>
          </p:cNvSpPr>
          <p:nvPr>
            <p:ph type="sldNum" sz="quarter" idx="12"/>
          </p:nvPr>
        </p:nvSpPr>
        <p:spPr>
          <a:xfrm>
            <a:off x="393285" y="6356351"/>
            <a:ext cx="284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7B67666-E13D-4620-A705-6F47805D7A53}"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8</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1418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71B23557-31D1-4CBA-92F0-9B2B5168C19F}"/>
              </a:ext>
            </a:extLst>
          </p:cNvPr>
          <p:cNvSpPr>
            <a:spLocks noGrp="1"/>
          </p:cNvSpPr>
          <p:nvPr>
            <p:ph type="title"/>
          </p:nvPr>
        </p:nvSpPr>
        <p:spPr>
          <a:xfrm>
            <a:off x="585136" y="274639"/>
            <a:ext cx="8436569" cy="1016528"/>
          </a:xfrm>
        </p:spPr>
        <p:txBody>
          <a:bodyPr anchor="ctr">
            <a:normAutofit/>
          </a:bodyPr>
          <a:lstStyle/>
          <a:p>
            <a:r>
              <a:rPr lang="en-US" dirty="0"/>
              <a:t>Mindfulness Activity</a:t>
            </a:r>
          </a:p>
        </p:txBody>
      </p:sp>
      <p:pic>
        <p:nvPicPr>
          <p:cNvPr id="6" name="Picture 5" descr="Coffee and bread outdoors">
            <a:extLst>
              <a:ext uri="{FF2B5EF4-FFF2-40B4-BE49-F238E27FC236}">
                <a16:creationId xmlns:a16="http://schemas.microsoft.com/office/drawing/2014/main" id="{B0112AAC-F427-4A08-98C3-66E1903A8D20}"/>
              </a:ext>
            </a:extLst>
          </p:cNvPr>
          <p:cNvPicPr>
            <a:picLocks noChangeAspect="1"/>
          </p:cNvPicPr>
          <p:nvPr/>
        </p:nvPicPr>
        <p:blipFill rotWithShape="1">
          <a:blip r:embed="rId3">
            <a:extLst>
              <a:ext uri="{28A0092B-C50C-407E-A947-70E740481C1C}">
                <a14:useLocalDpi xmlns:a14="http://schemas.microsoft.com/office/drawing/2010/main" val="0"/>
              </a:ext>
            </a:extLst>
          </a:blip>
          <a:srcRect t="22106" b="22520"/>
          <a:stretch/>
        </p:blipFill>
        <p:spPr>
          <a:xfrm>
            <a:off x="609600" y="1955580"/>
            <a:ext cx="10972800" cy="4055757"/>
          </a:xfrm>
          <a:prstGeom prst="rect">
            <a:avLst/>
          </a:prstGeom>
          <a:noFill/>
        </p:spPr>
      </p:pic>
      <p:sp>
        <p:nvSpPr>
          <p:cNvPr id="2" name="Slide Number Placeholder 1">
            <a:extLst>
              <a:ext uri="{FF2B5EF4-FFF2-40B4-BE49-F238E27FC236}">
                <a16:creationId xmlns:a16="http://schemas.microsoft.com/office/drawing/2014/main" id="{DC4E9166-3361-458B-870C-3F5B2E74A6A5}"/>
              </a:ext>
            </a:extLst>
          </p:cNvPr>
          <p:cNvSpPr>
            <a:spLocks noGrp="1"/>
          </p:cNvSpPr>
          <p:nvPr>
            <p:ph type="sldNum" sz="quarter" idx="12"/>
          </p:nvPr>
        </p:nvSpPr>
        <p:spPr>
          <a:xfrm>
            <a:off x="393285" y="6356351"/>
            <a:ext cx="28448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7B67666-E13D-4620-A705-6F47805D7A53}"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277870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PSC Theme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PSC Theme 2016" id="{92CBBB10-A779-4F62-BE61-FE16EFE8D62E}" vid="{F98C37BB-16A7-4554-B697-32EBCF46F1E4}"/>
    </a:ext>
  </a:extLst>
</a:theme>
</file>

<file path=ppt/theme/theme4.xml><?xml version="1.0" encoding="utf-8"?>
<a:theme xmlns:a="http://schemas.openxmlformats.org/drawingml/2006/main" name="7_IPSC_Powerpoint_Template_0203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42E9F694D82FC9459D0463EC653DB08E" ma:contentTypeVersion="1" ma:contentTypeDescription="Upload an image." ma:contentTypeScope="" ma:versionID="f1780ba7854035daf0eb09c6829f57d8">
  <xsd:schema xmlns:xsd="http://www.w3.org/2001/XMLSchema" xmlns:xs="http://www.w3.org/2001/XMLSchema" xmlns:p="http://schemas.microsoft.com/office/2006/metadata/properties" xmlns:ns1="http://schemas.microsoft.com/sharepoint/v3" xmlns:ns2="12FACAA0-5D57-49F1-83FE-0AF18CC33437" xmlns:ns3="http://schemas.microsoft.com/sharepoint/v3/fields" targetNamespace="http://schemas.microsoft.com/office/2006/metadata/properties" ma:root="true" ma:fieldsID="11c50b3861e40fa499a638ed5a9fdfbc" ns1:_="" ns2:_="" ns3:_="">
    <xsd:import namespace="http://schemas.microsoft.com/sharepoint/v3"/>
    <xsd:import namespace="12FACAA0-5D57-49F1-83FE-0AF18CC33437"/>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FACAA0-5D57-49F1-83FE-0AF18CC33437"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12FACAA0-5D57-49F1-83FE-0AF18CC33437"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2FB65BDB-A786-4109-9A9C-D106882D2731}"/>
</file>

<file path=customXml/itemProps2.xml><?xml version="1.0" encoding="utf-8"?>
<ds:datastoreItem xmlns:ds="http://schemas.openxmlformats.org/officeDocument/2006/customXml" ds:itemID="{93C372B3-9ED6-4BDF-976A-1D786ABBDD72}"/>
</file>

<file path=customXml/itemProps3.xml><?xml version="1.0" encoding="utf-8"?>
<ds:datastoreItem xmlns:ds="http://schemas.openxmlformats.org/officeDocument/2006/customXml" ds:itemID="{688CF835-4782-47E9-9BD5-F17F4BE322B3}"/>
</file>

<file path=docProps/app.xml><?xml version="1.0" encoding="utf-8"?>
<Properties xmlns="http://schemas.openxmlformats.org/officeDocument/2006/extended-properties" xmlns:vt="http://schemas.openxmlformats.org/officeDocument/2006/docPropsVTypes">
  <TotalTime>300</TotalTime>
  <Words>1916</Words>
  <Application>Microsoft Office PowerPoint</Application>
  <PresentationFormat>Widescreen</PresentationFormat>
  <Paragraphs>88</Paragraphs>
  <Slides>12</Slides>
  <Notes>11</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Arial</vt:lpstr>
      <vt:lpstr>Calibri</vt:lpstr>
      <vt:lpstr>Calibri Light</vt:lpstr>
      <vt:lpstr>Whitney Book</vt:lpstr>
      <vt:lpstr>Whitney Light</vt:lpstr>
      <vt:lpstr>Whitney Medium</vt:lpstr>
      <vt:lpstr>2_Office Theme</vt:lpstr>
      <vt:lpstr>Office Theme</vt:lpstr>
      <vt:lpstr>IPSC Theme 2016</vt:lpstr>
      <vt:lpstr>7_IPSC_Powerpoint_Template_020316</vt:lpstr>
      <vt:lpstr>Welcome to the  IHA Administrative Professionals Conference!</vt:lpstr>
      <vt:lpstr>  Administrative Professionals Conference July 29, 2022    Laurie Gerdt, LMHC Quality and Patient Safety Advisor Indiana Hospital Association  </vt:lpstr>
      <vt:lpstr> Buzz Words </vt:lpstr>
      <vt:lpstr> Burnout and Resilience </vt:lpstr>
      <vt:lpstr>PowerPoint Presentation</vt:lpstr>
      <vt:lpstr> </vt:lpstr>
      <vt:lpstr>PowerPoint Presentation</vt:lpstr>
      <vt:lpstr>PowerPoint Presentation</vt:lpstr>
      <vt:lpstr>Mindfulness Activity</vt:lpstr>
      <vt:lpstr>PowerPoint Presentation</vt:lpstr>
      <vt:lpstr>Burnout to Resilience</vt:lpstr>
      <vt:lpstr>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Laurie Gerdt</dc:creator>
  <cp:keywords/>
  <dc:description/>
  <cp:lastModifiedBy>Molly Kelly</cp:lastModifiedBy>
  <cp:revision>22</cp:revision>
  <dcterms:created xsi:type="dcterms:W3CDTF">2022-06-16T16:16:11Z</dcterms:created>
  <dcterms:modified xsi:type="dcterms:W3CDTF">2022-07-28T19:09:36Z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0x0101009148F5A04DDD49CBA7127AADA5FB792B00AADE34325A8B49CDA8BB4DB53328F2140042E9F694D82FC9459D0463EC653DB08E</vt:lpwstr>
  </property>
</Properties>
</file>